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sldIdLst>
    <p:sldId id="256" r:id="rId2"/>
    <p:sldId id="278" r:id="rId3"/>
    <p:sldId id="257" r:id="rId4"/>
    <p:sldId id="275" r:id="rId5"/>
    <p:sldId id="274" r:id="rId6"/>
    <p:sldId id="263" r:id="rId7"/>
    <p:sldId id="264" r:id="rId8"/>
    <p:sldId id="259" r:id="rId9"/>
    <p:sldId id="273" r:id="rId10"/>
    <p:sldId id="265" r:id="rId11"/>
    <p:sldId id="266" r:id="rId12"/>
    <p:sldId id="267" r:id="rId13"/>
    <p:sldId id="268" r:id="rId14"/>
    <p:sldId id="276" r:id="rId15"/>
    <p:sldId id="277" r:id="rId16"/>
    <p:sldId id="26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29"/>
  </p:normalViewPr>
  <p:slideViewPr>
    <p:cSldViewPr snapToGrid="0" snapToObjects="1">
      <p:cViewPr varScale="1">
        <p:scale>
          <a:sx n="108" d="100"/>
          <a:sy n="108" d="100"/>
        </p:scale>
        <p:origin x="736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5C3E00E-02DD-024D-8076-2B9E0EFD44FC}" type="doc">
      <dgm:prSet loTypeId="urn:microsoft.com/office/officeart/2005/8/layout/orgChart1" loCatId="" qsTypeId="urn:microsoft.com/office/officeart/2005/8/quickstyle/3d2" qsCatId="3D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5F13900-33DD-7F4C-9C03-B97DEB4A9E92}">
      <dgm:prSet phldrT="[Text]"/>
      <dgm:spPr/>
      <dgm:t>
        <a:bodyPr/>
        <a:lstStyle/>
        <a:p>
          <a:r>
            <a:rPr lang="en-GB" dirty="0"/>
            <a:t>Home</a:t>
          </a:r>
        </a:p>
      </dgm:t>
    </dgm:pt>
    <dgm:pt modelId="{95230FFE-AC86-1641-A5B3-806F2683370B}" type="parTrans" cxnId="{869E18D7-6B57-7546-9E53-927C4FF4BB03}">
      <dgm:prSet/>
      <dgm:spPr/>
      <dgm:t>
        <a:bodyPr/>
        <a:lstStyle/>
        <a:p>
          <a:endParaRPr lang="en-GB"/>
        </a:p>
      </dgm:t>
    </dgm:pt>
    <dgm:pt modelId="{7FA66828-FE90-0E43-8404-8DF43A19526F}" type="sibTrans" cxnId="{869E18D7-6B57-7546-9E53-927C4FF4BB03}">
      <dgm:prSet/>
      <dgm:spPr/>
      <dgm:t>
        <a:bodyPr/>
        <a:lstStyle/>
        <a:p>
          <a:endParaRPr lang="en-GB"/>
        </a:p>
      </dgm:t>
    </dgm:pt>
    <dgm:pt modelId="{879387DF-3618-8248-813D-84EE3703AD68}">
      <dgm:prSet phldrT="[Text]"/>
      <dgm:spPr/>
      <dgm:t>
        <a:bodyPr/>
        <a:lstStyle/>
        <a:p>
          <a:r>
            <a:rPr lang="en-GB" dirty="0"/>
            <a:t>About</a:t>
          </a:r>
        </a:p>
      </dgm:t>
    </dgm:pt>
    <dgm:pt modelId="{0F4BF887-A862-C942-A505-BCB8A56565AA}" type="parTrans" cxnId="{02DCED4C-F730-6548-9142-06D60CB87B22}">
      <dgm:prSet/>
      <dgm:spPr/>
      <dgm:t>
        <a:bodyPr/>
        <a:lstStyle/>
        <a:p>
          <a:endParaRPr lang="en-GB"/>
        </a:p>
      </dgm:t>
    </dgm:pt>
    <dgm:pt modelId="{F48B4B6E-EB16-4142-97A9-5AAD7F540565}" type="sibTrans" cxnId="{02DCED4C-F730-6548-9142-06D60CB87B22}">
      <dgm:prSet/>
      <dgm:spPr/>
      <dgm:t>
        <a:bodyPr/>
        <a:lstStyle/>
        <a:p>
          <a:endParaRPr lang="en-GB"/>
        </a:p>
      </dgm:t>
    </dgm:pt>
    <dgm:pt modelId="{6E3F67DB-D395-C548-AF83-71E291A8CE35}">
      <dgm:prSet phldrT="[Text]"/>
      <dgm:spPr/>
      <dgm:t>
        <a:bodyPr/>
        <a:lstStyle/>
        <a:p>
          <a:r>
            <a:rPr lang="en-GB" dirty="0"/>
            <a:t>Projects</a:t>
          </a:r>
        </a:p>
      </dgm:t>
    </dgm:pt>
    <dgm:pt modelId="{BA79B305-49F7-9F47-B785-1DCA0D152C26}" type="parTrans" cxnId="{1CCE5FFA-A24F-D84E-9C81-09CCA73CC00B}">
      <dgm:prSet/>
      <dgm:spPr/>
      <dgm:t>
        <a:bodyPr/>
        <a:lstStyle/>
        <a:p>
          <a:endParaRPr lang="en-GB"/>
        </a:p>
      </dgm:t>
    </dgm:pt>
    <dgm:pt modelId="{67DA64DD-8859-4B48-869C-691BAFF607B7}" type="sibTrans" cxnId="{1CCE5FFA-A24F-D84E-9C81-09CCA73CC00B}">
      <dgm:prSet/>
      <dgm:spPr/>
      <dgm:t>
        <a:bodyPr/>
        <a:lstStyle/>
        <a:p>
          <a:endParaRPr lang="en-GB"/>
        </a:p>
      </dgm:t>
    </dgm:pt>
    <dgm:pt modelId="{43E0BE55-806E-0045-8178-0A553168AD4B}">
      <dgm:prSet phldrT="[Text]"/>
      <dgm:spPr/>
      <dgm:t>
        <a:bodyPr/>
        <a:lstStyle/>
        <a:p>
          <a:r>
            <a:rPr lang="en-GB" dirty="0"/>
            <a:t>Blog</a:t>
          </a:r>
        </a:p>
      </dgm:t>
    </dgm:pt>
    <dgm:pt modelId="{E07A0299-C425-C448-B403-7204B729650C}" type="parTrans" cxnId="{C4F9E447-64B5-FF4D-927F-00D51BB8F629}">
      <dgm:prSet/>
      <dgm:spPr/>
      <dgm:t>
        <a:bodyPr/>
        <a:lstStyle/>
        <a:p>
          <a:endParaRPr lang="en-GB"/>
        </a:p>
      </dgm:t>
    </dgm:pt>
    <dgm:pt modelId="{C4A9D677-0ABE-A346-9446-0D824DDA51B2}" type="sibTrans" cxnId="{C4F9E447-64B5-FF4D-927F-00D51BB8F629}">
      <dgm:prSet/>
      <dgm:spPr/>
      <dgm:t>
        <a:bodyPr/>
        <a:lstStyle/>
        <a:p>
          <a:endParaRPr lang="en-GB"/>
        </a:p>
      </dgm:t>
    </dgm:pt>
    <dgm:pt modelId="{68DE768B-79CC-734E-8F7E-F8E0E4896FC5}">
      <dgm:prSet phldrT="[Text]"/>
      <dgm:spPr/>
      <dgm:t>
        <a:bodyPr/>
        <a:lstStyle/>
        <a:p>
          <a:r>
            <a:rPr lang="en-GB" dirty="0"/>
            <a:t>Contacts</a:t>
          </a:r>
        </a:p>
      </dgm:t>
    </dgm:pt>
    <dgm:pt modelId="{1EEF5D3A-A02A-F548-A3CF-5C4C05598642}" type="parTrans" cxnId="{3689E5DB-A349-644C-9A43-A14C4E832ADA}">
      <dgm:prSet/>
      <dgm:spPr/>
      <dgm:t>
        <a:bodyPr/>
        <a:lstStyle/>
        <a:p>
          <a:endParaRPr lang="en-GB"/>
        </a:p>
      </dgm:t>
    </dgm:pt>
    <dgm:pt modelId="{A5811E93-A7CA-A543-A60E-540AF9D0DBF6}" type="sibTrans" cxnId="{3689E5DB-A349-644C-9A43-A14C4E832ADA}">
      <dgm:prSet/>
      <dgm:spPr/>
      <dgm:t>
        <a:bodyPr/>
        <a:lstStyle/>
        <a:p>
          <a:endParaRPr lang="en-GB"/>
        </a:p>
      </dgm:t>
    </dgm:pt>
    <dgm:pt modelId="{AC64FD00-F312-A14C-8D02-463B47277160}">
      <dgm:prSet phldrT="[Text]" custT="1"/>
      <dgm:spPr/>
      <dgm:t>
        <a:bodyPr/>
        <a:lstStyle/>
        <a:p>
          <a:r>
            <a:rPr lang="en-GB" sz="2400" dirty="0"/>
            <a:t>Resume</a:t>
          </a:r>
        </a:p>
      </dgm:t>
    </dgm:pt>
    <dgm:pt modelId="{6FE34A34-4E31-C845-A214-67D3159BA4F6}" type="sibTrans" cxnId="{F2AE6B31-4C77-0B4F-A717-5FB8C3E8F1FC}">
      <dgm:prSet/>
      <dgm:spPr/>
      <dgm:t>
        <a:bodyPr/>
        <a:lstStyle/>
        <a:p>
          <a:endParaRPr lang="en-GB"/>
        </a:p>
      </dgm:t>
    </dgm:pt>
    <dgm:pt modelId="{41F45C2B-5142-AF4A-8CB0-ECC42F3F227A}" type="parTrans" cxnId="{F2AE6B31-4C77-0B4F-A717-5FB8C3E8F1FC}">
      <dgm:prSet/>
      <dgm:spPr/>
      <dgm:t>
        <a:bodyPr/>
        <a:lstStyle/>
        <a:p>
          <a:endParaRPr lang="en-GB"/>
        </a:p>
      </dgm:t>
    </dgm:pt>
    <dgm:pt modelId="{102EF860-7E2E-584C-A89D-4A21EC5A5125}" type="pres">
      <dgm:prSet presAssocID="{35C3E00E-02DD-024D-8076-2B9E0EFD44FC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5777A3B3-0243-AB43-9F0A-4D2557CC4DC2}" type="pres">
      <dgm:prSet presAssocID="{C5F13900-33DD-7F4C-9C03-B97DEB4A9E92}" presName="hierRoot1" presStyleCnt="0">
        <dgm:presLayoutVars>
          <dgm:hierBranch val="init"/>
        </dgm:presLayoutVars>
      </dgm:prSet>
      <dgm:spPr/>
    </dgm:pt>
    <dgm:pt modelId="{A72D0E0B-3E2B-5E42-B271-2C8344C0C1DD}" type="pres">
      <dgm:prSet presAssocID="{C5F13900-33DD-7F4C-9C03-B97DEB4A9E92}" presName="rootComposite1" presStyleCnt="0"/>
      <dgm:spPr/>
    </dgm:pt>
    <dgm:pt modelId="{89405E00-7088-2D45-8AFB-DE138DC17D31}" type="pres">
      <dgm:prSet presAssocID="{C5F13900-33DD-7F4C-9C03-B97DEB4A9E92}" presName="rootText1" presStyleLbl="node0" presStyleIdx="0" presStyleCnt="1">
        <dgm:presLayoutVars>
          <dgm:chPref val="3"/>
        </dgm:presLayoutVars>
      </dgm:prSet>
      <dgm:spPr/>
    </dgm:pt>
    <dgm:pt modelId="{CBF1830E-A7FF-714F-8E3C-83392A965378}" type="pres">
      <dgm:prSet presAssocID="{C5F13900-33DD-7F4C-9C03-B97DEB4A9E92}" presName="rootConnector1" presStyleLbl="node1" presStyleIdx="0" presStyleCnt="0"/>
      <dgm:spPr/>
    </dgm:pt>
    <dgm:pt modelId="{EF4FE671-34AF-8441-AA9A-607A27A288FE}" type="pres">
      <dgm:prSet presAssocID="{C5F13900-33DD-7F4C-9C03-B97DEB4A9E92}" presName="hierChild2" presStyleCnt="0"/>
      <dgm:spPr/>
    </dgm:pt>
    <dgm:pt modelId="{AD1AC61C-DA2F-D74A-94E0-428F79A916A4}" type="pres">
      <dgm:prSet presAssocID="{0F4BF887-A862-C942-A505-BCB8A56565AA}" presName="Name37" presStyleLbl="parChTrans1D2" presStyleIdx="0" presStyleCnt="4"/>
      <dgm:spPr/>
    </dgm:pt>
    <dgm:pt modelId="{B6601252-BFD1-7D4C-BAC1-205501C6C3B1}" type="pres">
      <dgm:prSet presAssocID="{879387DF-3618-8248-813D-84EE3703AD68}" presName="hierRoot2" presStyleCnt="0">
        <dgm:presLayoutVars>
          <dgm:hierBranch val="init"/>
        </dgm:presLayoutVars>
      </dgm:prSet>
      <dgm:spPr/>
    </dgm:pt>
    <dgm:pt modelId="{13C1A69C-836F-B147-9E11-9557A9203554}" type="pres">
      <dgm:prSet presAssocID="{879387DF-3618-8248-813D-84EE3703AD68}" presName="rootComposite" presStyleCnt="0"/>
      <dgm:spPr/>
    </dgm:pt>
    <dgm:pt modelId="{16838537-EA52-2D46-9041-21620C7F4E5D}" type="pres">
      <dgm:prSet presAssocID="{879387DF-3618-8248-813D-84EE3703AD68}" presName="rootText" presStyleLbl="node2" presStyleIdx="0" presStyleCnt="4">
        <dgm:presLayoutVars>
          <dgm:chPref val="3"/>
        </dgm:presLayoutVars>
      </dgm:prSet>
      <dgm:spPr/>
    </dgm:pt>
    <dgm:pt modelId="{584337D3-AD4D-E141-89E3-F752176E0C96}" type="pres">
      <dgm:prSet presAssocID="{879387DF-3618-8248-813D-84EE3703AD68}" presName="rootConnector" presStyleLbl="node2" presStyleIdx="0" presStyleCnt="4"/>
      <dgm:spPr/>
    </dgm:pt>
    <dgm:pt modelId="{F6699DEC-A6BF-4247-B326-B70A0566F911}" type="pres">
      <dgm:prSet presAssocID="{879387DF-3618-8248-813D-84EE3703AD68}" presName="hierChild4" presStyleCnt="0"/>
      <dgm:spPr/>
    </dgm:pt>
    <dgm:pt modelId="{BB999907-3077-574A-9DC6-DF038A893DC0}" type="pres">
      <dgm:prSet presAssocID="{41F45C2B-5142-AF4A-8CB0-ECC42F3F227A}" presName="Name37" presStyleLbl="parChTrans1D3" presStyleIdx="0" presStyleCnt="1"/>
      <dgm:spPr/>
    </dgm:pt>
    <dgm:pt modelId="{2C79B320-EDF7-4B46-93E5-9DB2945C6691}" type="pres">
      <dgm:prSet presAssocID="{AC64FD00-F312-A14C-8D02-463B47277160}" presName="hierRoot2" presStyleCnt="0">
        <dgm:presLayoutVars>
          <dgm:hierBranch val="init"/>
        </dgm:presLayoutVars>
      </dgm:prSet>
      <dgm:spPr/>
    </dgm:pt>
    <dgm:pt modelId="{248FAF5B-AC02-994F-BD9D-9B39B7707578}" type="pres">
      <dgm:prSet presAssocID="{AC64FD00-F312-A14C-8D02-463B47277160}" presName="rootComposite" presStyleCnt="0"/>
      <dgm:spPr/>
    </dgm:pt>
    <dgm:pt modelId="{9AA1962C-BF32-234A-9660-D40D74753131}" type="pres">
      <dgm:prSet presAssocID="{AC64FD00-F312-A14C-8D02-463B47277160}" presName="rootText" presStyleLbl="node3" presStyleIdx="0" presStyleCnt="1" custScaleX="72571" custScaleY="72571">
        <dgm:presLayoutVars>
          <dgm:chPref val="3"/>
        </dgm:presLayoutVars>
      </dgm:prSet>
      <dgm:spPr/>
    </dgm:pt>
    <dgm:pt modelId="{7BD246DD-F796-5848-8D7C-6DBA06C1D2D0}" type="pres">
      <dgm:prSet presAssocID="{AC64FD00-F312-A14C-8D02-463B47277160}" presName="rootConnector" presStyleLbl="node3" presStyleIdx="0" presStyleCnt="1"/>
      <dgm:spPr/>
    </dgm:pt>
    <dgm:pt modelId="{0F7A2970-C7A6-5F48-9E07-D35BD13D2540}" type="pres">
      <dgm:prSet presAssocID="{AC64FD00-F312-A14C-8D02-463B47277160}" presName="hierChild4" presStyleCnt="0"/>
      <dgm:spPr/>
    </dgm:pt>
    <dgm:pt modelId="{FBBFC502-3E6D-1443-84EE-1CC9EF51175E}" type="pres">
      <dgm:prSet presAssocID="{AC64FD00-F312-A14C-8D02-463B47277160}" presName="hierChild5" presStyleCnt="0"/>
      <dgm:spPr/>
    </dgm:pt>
    <dgm:pt modelId="{2015CDC3-12CC-9245-8BB8-3C3CE59E2A9F}" type="pres">
      <dgm:prSet presAssocID="{879387DF-3618-8248-813D-84EE3703AD68}" presName="hierChild5" presStyleCnt="0"/>
      <dgm:spPr/>
    </dgm:pt>
    <dgm:pt modelId="{38F872E9-BB15-0E4F-8E26-864C4FEEB7D6}" type="pres">
      <dgm:prSet presAssocID="{BA79B305-49F7-9F47-B785-1DCA0D152C26}" presName="Name37" presStyleLbl="parChTrans1D2" presStyleIdx="1" presStyleCnt="4"/>
      <dgm:spPr/>
    </dgm:pt>
    <dgm:pt modelId="{8EF22E19-96AB-9145-8D56-2B0E93C86F2F}" type="pres">
      <dgm:prSet presAssocID="{6E3F67DB-D395-C548-AF83-71E291A8CE35}" presName="hierRoot2" presStyleCnt="0">
        <dgm:presLayoutVars>
          <dgm:hierBranch val="init"/>
        </dgm:presLayoutVars>
      </dgm:prSet>
      <dgm:spPr/>
    </dgm:pt>
    <dgm:pt modelId="{8ADBA1F0-11F7-2D4F-941B-A0A4C4879914}" type="pres">
      <dgm:prSet presAssocID="{6E3F67DB-D395-C548-AF83-71E291A8CE35}" presName="rootComposite" presStyleCnt="0"/>
      <dgm:spPr/>
    </dgm:pt>
    <dgm:pt modelId="{76ED7469-7062-414E-A96A-B418BA20863D}" type="pres">
      <dgm:prSet presAssocID="{6E3F67DB-D395-C548-AF83-71E291A8CE35}" presName="rootText" presStyleLbl="node2" presStyleIdx="1" presStyleCnt="4">
        <dgm:presLayoutVars>
          <dgm:chPref val="3"/>
        </dgm:presLayoutVars>
      </dgm:prSet>
      <dgm:spPr/>
    </dgm:pt>
    <dgm:pt modelId="{D41E6CA6-C2C3-4449-BF69-0B8CB2119934}" type="pres">
      <dgm:prSet presAssocID="{6E3F67DB-D395-C548-AF83-71E291A8CE35}" presName="rootConnector" presStyleLbl="node2" presStyleIdx="1" presStyleCnt="4"/>
      <dgm:spPr/>
    </dgm:pt>
    <dgm:pt modelId="{FB73E247-EC7C-4A49-8FA6-57AA3B0CA204}" type="pres">
      <dgm:prSet presAssocID="{6E3F67DB-D395-C548-AF83-71E291A8CE35}" presName="hierChild4" presStyleCnt="0"/>
      <dgm:spPr/>
    </dgm:pt>
    <dgm:pt modelId="{1D901A42-6145-2E45-9C69-AA4FD20F8C80}" type="pres">
      <dgm:prSet presAssocID="{6E3F67DB-D395-C548-AF83-71E291A8CE35}" presName="hierChild5" presStyleCnt="0"/>
      <dgm:spPr/>
    </dgm:pt>
    <dgm:pt modelId="{4205BCBC-D128-B84F-AF81-30097FB73934}" type="pres">
      <dgm:prSet presAssocID="{E07A0299-C425-C448-B403-7204B729650C}" presName="Name37" presStyleLbl="parChTrans1D2" presStyleIdx="2" presStyleCnt="4"/>
      <dgm:spPr/>
    </dgm:pt>
    <dgm:pt modelId="{766B8512-AB08-8046-A9B2-444C0F088D61}" type="pres">
      <dgm:prSet presAssocID="{43E0BE55-806E-0045-8178-0A553168AD4B}" presName="hierRoot2" presStyleCnt="0">
        <dgm:presLayoutVars>
          <dgm:hierBranch val="init"/>
        </dgm:presLayoutVars>
      </dgm:prSet>
      <dgm:spPr/>
    </dgm:pt>
    <dgm:pt modelId="{93EB432E-A308-854D-B288-1F2EBF1E737C}" type="pres">
      <dgm:prSet presAssocID="{43E0BE55-806E-0045-8178-0A553168AD4B}" presName="rootComposite" presStyleCnt="0"/>
      <dgm:spPr/>
    </dgm:pt>
    <dgm:pt modelId="{63AC9E30-7F84-1241-81CB-F9A357E69B03}" type="pres">
      <dgm:prSet presAssocID="{43E0BE55-806E-0045-8178-0A553168AD4B}" presName="rootText" presStyleLbl="node2" presStyleIdx="2" presStyleCnt="4">
        <dgm:presLayoutVars>
          <dgm:chPref val="3"/>
        </dgm:presLayoutVars>
      </dgm:prSet>
      <dgm:spPr/>
    </dgm:pt>
    <dgm:pt modelId="{3FFBD253-3A9A-5244-A76E-C52A341982A8}" type="pres">
      <dgm:prSet presAssocID="{43E0BE55-806E-0045-8178-0A553168AD4B}" presName="rootConnector" presStyleLbl="node2" presStyleIdx="2" presStyleCnt="4"/>
      <dgm:spPr/>
    </dgm:pt>
    <dgm:pt modelId="{3F8D2B6C-32D7-FB4B-B651-E64C996F5920}" type="pres">
      <dgm:prSet presAssocID="{43E0BE55-806E-0045-8178-0A553168AD4B}" presName="hierChild4" presStyleCnt="0"/>
      <dgm:spPr/>
    </dgm:pt>
    <dgm:pt modelId="{1690F03F-2A17-8041-8AB7-6B25C3D6F6C6}" type="pres">
      <dgm:prSet presAssocID="{43E0BE55-806E-0045-8178-0A553168AD4B}" presName="hierChild5" presStyleCnt="0"/>
      <dgm:spPr/>
    </dgm:pt>
    <dgm:pt modelId="{6B1FD513-AEA4-0B49-8333-86879686D2EC}" type="pres">
      <dgm:prSet presAssocID="{1EEF5D3A-A02A-F548-A3CF-5C4C05598642}" presName="Name37" presStyleLbl="parChTrans1D2" presStyleIdx="3" presStyleCnt="4"/>
      <dgm:spPr/>
    </dgm:pt>
    <dgm:pt modelId="{58789040-3DB6-814F-B1AE-468931711CEE}" type="pres">
      <dgm:prSet presAssocID="{68DE768B-79CC-734E-8F7E-F8E0E4896FC5}" presName="hierRoot2" presStyleCnt="0">
        <dgm:presLayoutVars>
          <dgm:hierBranch val="init"/>
        </dgm:presLayoutVars>
      </dgm:prSet>
      <dgm:spPr/>
    </dgm:pt>
    <dgm:pt modelId="{C2DA0492-382F-F045-B90E-A1A72D3B8FD8}" type="pres">
      <dgm:prSet presAssocID="{68DE768B-79CC-734E-8F7E-F8E0E4896FC5}" presName="rootComposite" presStyleCnt="0"/>
      <dgm:spPr/>
    </dgm:pt>
    <dgm:pt modelId="{E04D2FF9-DBD9-A040-85FC-6C6A2D85EBAC}" type="pres">
      <dgm:prSet presAssocID="{68DE768B-79CC-734E-8F7E-F8E0E4896FC5}" presName="rootText" presStyleLbl="node2" presStyleIdx="3" presStyleCnt="4">
        <dgm:presLayoutVars>
          <dgm:chPref val="3"/>
        </dgm:presLayoutVars>
      </dgm:prSet>
      <dgm:spPr/>
    </dgm:pt>
    <dgm:pt modelId="{BA4CA6BB-841A-3C4A-ADEF-5702F282E63B}" type="pres">
      <dgm:prSet presAssocID="{68DE768B-79CC-734E-8F7E-F8E0E4896FC5}" presName="rootConnector" presStyleLbl="node2" presStyleIdx="3" presStyleCnt="4"/>
      <dgm:spPr/>
    </dgm:pt>
    <dgm:pt modelId="{6EF952D1-C0F4-804E-BAC6-942D48CB6E6F}" type="pres">
      <dgm:prSet presAssocID="{68DE768B-79CC-734E-8F7E-F8E0E4896FC5}" presName="hierChild4" presStyleCnt="0"/>
      <dgm:spPr/>
    </dgm:pt>
    <dgm:pt modelId="{BFC0D9D8-42DE-244D-9589-4419C8E24E55}" type="pres">
      <dgm:prSet presAssocID="{68DE768B-79CC-734E-8F7E-F8E0E4896FC5}" presName="hierChild5" presStyleCnt="0"/>
      <dgm:spPr/>
    </dgm:pt>
    <dgm:pt modelId="{4A21A20D-4F05-824F-BB99-531A2CEA0921}" type="pres">
      <dgm:prSet presAssocID="{C5F13900-33DD-7F4C-9C03-B97DEB4A9E92}" presName="hierChild3" presStyleCnt="0"/>
      <dgm:spPr/>
    </dgm:pt>
  </dgm:ptLst>
  <dgm:cxnLst>
    <dgm:cxn modelId="{3FD2E209-6CB8-004C-BB9B-FF106795AACA}" type="presOf" srcId="{C5F13900-33DD-7F4C-9C03-B97DEB4A9E92}" destId="{CBF1830E-A7FF-714F-8E3C-83392A965378}" srcOrd="1" destOrd="0" presId="urn:microsoft.com/office/officeart/2005/8/layout/orgChart1"/>
    <dgm:cxn modelId="{F2AE6B31-4C77-0B4F-A717-5FB8C3E8F1FC}" srcId="{879387DF-3618-8248-813D-84EE3703AD68}" destId="{AC64FD00-F312-A14C-8D02-463B47277160}" srcOrd="0" destOrd="0" parTransId="{41F45C2B-5142-AF4A-8CB0-ECC42F3F227A}" sibTransId="{6FE34A34-4E31-C845-A214-67D3159BA4F6}"/>
    <dgm:cxn modelId="{BA283340-9C42-8E4E-84DC-3290CF225B56}" type="presOf" srcId="{43E0BE55-806E-0045-8178-0A553168AD4B}" destId="{3FFBD253-3A9A-5244-A76E-C52A341982A8}" srcOrd="1" destOrd="0" presId="urn:microsoft.com/office/officeart/2005/8/layout/orgChart1"/>
    <dgm:cxn modelId="{3A36DD40-C539-4040-8A04-94ADF3B16671}" type="presOf" srcId="{0F4BF887-A862-C942-A505-BCB8A56565AA}" destId="{AD1AC61C-DA2F-D74A-94E0-428F79A916A4}" srcOrd="0" destOrd="0" presId="urn:microsoft.com/office/officeart/2005/8/layout/orgChart1"/>
    <dgm:cxn modelId="{28C66D43-7C69-834B-85D3-6143A7190E39}" type="presOf" srcId="{879387DF-3618-8248-813D-84EE3703AD68}" destId="{584337D3-AD4D-E141-89E3-F752176E0C96}" srcOrd="1" destOrd="0" presId="urn:microsoft.com/office/officeart/2005/8/layout/orgChart1"/>
    <dgm:cxn modelId="{C4F9E447-64B5-FF4D-927F-00D51BB8F629}" srcId="{C5F13900-33DD-7F4C-9C03-B97DEB4A9E92}" destId="{43E0BE55-806E-0045-8178-0A553168AD4B}" srcOrd="2" destOrd="0" parTransId="{E07A0299-C425-C448-B403-7204B729650C}" sibTransId="{C4A9D677-0ABE-A346-9446-0D824DDA51B2}"/>
    <dgm:cxn modelId="{EEE4FE4A-6346-134B-B33F-DA7FCBE463C8}" type="presOf" srcId="{68DE768B-79CC-734E-8F7E-F8E0E4896FC5}" destId="{BA4CA6BB-841A-3C4A-ADEF-5702F282E63B}" srcOrd="1" destOrd="0" presId="urn:microsoft.com/office/officeart/2005/8/layout/orgChart1"/>
    <dgm:cxn modelId="{594C804C-F07E-A94C-AC45-9BBD5C6E1C2E}" type="presOf" srcId="{1EEF5D3A-A02A-F548-A3CF-5C4C05598642}" destId="{6B1FD513-AEA4-0B49-8333-86879686D2EC}" srcOrd="0" destOrd="0" presId="urn:microsoft.com/office/officeart/2005/8/layout/orgChart1"/>
    <dgm:cxn modelId="{02DCED4C-F730-6548-9142-06D60CB87B22}" srcId="{C5F13900-33DD-7F4C-9C03-B97DEB4A9E92}" destId="{879387DF-3618-8248-813D-84EE3703AD68}" srcOrd="0" destOrd="0" parTransId="{0F4BF887-A862-C942-A505-BCB8A56565AA}" sibTransId="{F48B4B6E-EB16-4142-97A9-5AAD7F540565}"/>
    <dgm:cxn modelId="{60D89F57-60DC-2D4E-9348-CD0E86811FFC}" type="presOf" srcId="{879387DF-3618-8248-813D-84EE3703AD68}" destId="{16838537-EA52-2D46-9041-21620C7F4E5D}" srcOrd="0" destOrd="0" presId="urn:microsoft.com/office/officeart/2005/8/layout/orgChart1"/>
    <dgm:cxn modelId="{B00EC657-691E-2F45-BCF1-C6CECF01BD55}" type="presOf" srcId="{35C3E00E-02DD-024D-8076-2B9E0EFD44FC}" destId="{102EF860-7E2E-584C-A89D-4A21EC5A5125}" srcOrd="0" destOrd="0" presId="urn:microsoft.com/office/officeart/2005/8/layout/orgChart1"/>
    <dgm:cxn modelId="{6DF8DA68-715F-5541-B9B1-4502ECAC654B}" type="presOf" srcId="{AC64FD00-F312-A14C-8D02-463B47277160}" destId="{7BD246DD-F796-5848-8D7C-6DBA06C1D2D0}" srcOrd="1" destOrd="0" presId="urn:microsoft.com/office/officeart/2005/8/layout/orgChart1"/>
    <dgm:cxn modelId="{F243D677-BD99-E14A-90F2-D1093B8A07B6}" type="presOf" srcId="{E07A0299-C425-C448-B403-7204B729650C}" destId="{4205BCBC-D128-B84F-AF81-30097FB73934}" srcOrd="0" destOrd="0" presId="urn:microsoft.com/office/officeart/2005/8/layout/orgChart1"/>
    <dgm:cxn modelId="{DF8A077C-F956-3444-9E7B-540559D1FF86}" type="presOf" srcId="{AC64FD00-F312-A14C-8D02-463B47277160}" destId="{9AA1962C-BF32-234A-9660-D40D74753131}" srcOrd="0" destOrd="0" presId="urn:microsoft.com/office/officeart/2005/8/layout/orgChart1"/>
    <dgm:cxn modelId="{C4A6D47E-AB46-7F47-A4E4-7E632EAE5BEE}" type="presOf" srcId="{6E3F67DB-D395-C548-AF83-71E291A8CE35}" destId="{76ED7469-7062-414E-A96A-B418BA20863D}" srcOrd="0" destOrd="0" presId="urn:microsoft.com/office/officeart/2005/8/layout/orgChart1"/>
    <dgm:cxn modelId="{53F1AD89-4508-3042-B5A9-817ED30A3ABF}" type="presOf" srcId="{C5F13900-33DD-7F4C-9C03-B97DEB4A9E92}" destId="{89405E00-7088-2D45-8AFB-DE138DC17D31}" srcOrd="0" destOrd="0" presId="urn:microsoft.com/office/officeart/2005/8/layout/orgChart1"/>
    <dgm:cxn modelId="{263A90CD-6C79-6D4D-911A-B39296F61206}" type="presOf" srcId="{6E3F67DB-D395-C548-AF83-71E291A8CE35}" destId="{D41E6CA6-C2C3-4449-BF69-0B8CB2119934}" srcOrd="1" destOrd="0" presId="urn:microsoft.com/office/officeart/2005/8/layout/orgChart1"/>
    <dgm:cxn modelId="{869E18D7-6B57-7546-9E53-927C4FF4BB03}" srcId="{35C3E00E-02DD-024D-8076-2B9E0EFD44FC}" destId="{C5F13900-33DD-7F4C-9C03-B97DEB4A9E92}" srcOrd="0" destOrd="0" parTransId="{95230FFE-AC86-1641-A5B3-806F2683370B}" sibTransId="{7FA66828-FE90-0E43-8404-8DF43A19526F}"/>
    <dgm:cxn modelId="{3689E5DB-A349-644C-9A43-A14C4E832ADA}" srcId="{C5F13900-33DD-7F4C-9C03-B97DEB4A9E92}" destId="{68DE768B-79CC-734E-8F7E-F8E0E4896FC5}" srcOrd="3" destOrd="0" parTransId="{1EEF5D3A-A02A-F548-A3CF-5C4C05598642}" sibTransId="{A5811E93-A7CA-A543-A60E-540AF9D0DBF6}"/>
    <dgm:cxn modelId="{D1CA39E5-3857-DC43-8C14-A47A9D158FBC}" type="presOf" srcId="{BA79B305-49F7-9F47-B785-1DCA0D152C26}" destId="{38F872E9-BB15-0E4F-8E26-864C4FEEB7D6}" srcOrd="0" destOrd="0" presId="urn:microsoft.com/office/officeart/2005/8/layout/orgChart1"/>
    <dgm:cxn modelId="{0173F2E5-A3AF-4F4E-AE11-D90B1DEC6CFA}" type="presOf" srcId="{43E0BE55-806E-0045-8178-0A553168AD4B}" destId="{63AC9E30-7F84-1241-81CB-F9A357E69B03}" srcOrd="0" destOrd="0" presId="urn:microsoft.com/office/officeart/2005/8/layout/orgChart1"/>
    <dgm:cxn modelId="{CC3204F0-4350-C748-A32B-BCDCA8F4FC6C}" type="presOf" srcId="{68DE768B-79CC-734E-8F7E-F8E0E4896FC5}" destId="{E04D2FF9-DBD9-A040-85FC-6C6A2D85EBAC}" srcOrd="0" destOrd="0" presId="urn:microsoft.com/office/officeart/2005/8/layout/orgChart1"/>
    <dgm:cxn modelId="{1CCE5FFA-A24F-D84E-9C81-09CCA73CC00B}" srcId="{C5F13900-33DD-7F4C-9C03-B97DEB4A9E92}" destId="{6E3F67DB-D395-C548-AF83-71E291A8CE35}" srcOrd="1" destOrd="0" parTransId="{BA79B305-49F7-9F47-B785-1DCA0D152C26}" sibTransId="{67DA64DD-8859-4B48-869C-691BAFF607B7}"/>
    <dgm:cxn modelId="{59F48DFA-AC6C-384E-BF9A-1A25BEF1F5ED}" type="presOf" srcId="{41F45C2B-5142-AF4A-8CB0-ECC42F3F227A}" destId="{BB999907-3077-574A-9DC6-DF038A893DC0}" srcOrd="0" destOrd="0" presId="urn:microsoft.com/office/officeart/2005/8/layout/orgChart1"/>
    <dgm:cxn modelId="{8B0ACB2D-DAC6-5B40-B598-67B481E9FFF0}" type="presParOf" srcId="{102EF860-7E2E-584C-A89D-4A21EC5A5125}" destId="{5777A3B3-0243-AB43-9F0A-4D2557CC4DC2}" srcOrd="0" destOrd="0" presId="urn:microsoft.com/office/officeart/2005/8/layout/orgChart1"/>
    <dgm:cxn modelId="{5DFF1193-AC55-3D4E-A6E5-058A106A61AA}" type="presParOf" srcId="{5777A3B3-0243-AB43-9F0A-4D2557CC4DC2}" destId="{A72D0E0B-3E2B-5E42-B271-2C8344C0C1DD}" srcOrd="0" destOrd="0" presId="urn:microsoft.com/office/officeart/2005/8/layout/orgChart1"/>
    <dgm:cxn modelId="{04A39DB6-6AF3-E64B-8732-10EFF61AD514}" type="presParOf" srcId="{A72D0E0B-3E2B-5E42-B271-2C8344C0C1DD}" destId="{89405E00-7088-2D45-8AFB-DE138DC17D31}" srcOrd="0" destOrd="0" presId="urn:microsoft.com/office/officeart/2005/8/layout/orgChart1"/>
    <dgm:cxn modelId="{7BD133C4-C2F7-9A46-B5CF-85938DDFAC30}" type="presParOf" srcId="{A72D0E0B-3E2B-5E42-B271-2C8344C0C1DD}" destId="{CBF1830E-A7FF-714F-8E3C-83392A965378}" srcOrd="1" destOrd="0" presId="urn:microsoft.com/office/officeart/2005/8/layout/orgChart1"/>
    <dgm:cxn modelId="{09CAEDE4-33C8-EC4E-9F9E-18C7D1091195}" type="presParOf" srcId="{5777A3B3-0243-AB43-9F0A-4D2557CC4DC2}" destId="{EF4FE671-34AF-8441-AA9A-607A27A288FE}" srcOrd="1" destOrd="0" presId="urn:microsoft.com/office/officeart/2005/8/layout/orgChart1"/>
    <dgm:cxn modelId="{5E7C98D5-2DA0-2F4B-AAC1-7C41991AC888}" type="presParOf" srcId="{EF4FE671-34AF-8441-AA9A-607A27A288FE}" destId="{AD1AC61C-DA2F-D74A-94E0-428F79A916A4}" srcOrd="0" destOrd="0" presId="urn:microsoft.com/office/officeart/2005/8/layout/orgChart1"/>
    <dgm:cxn modelId="{CDEAF3D7-BA81-B341-AE26-A0508D8C2281}" type="presParOf" srcId="{EF4FE671-34AF-8441-AA9A-607A27A288FE}" destId="{B6601252-BFD1-7D4C-BAC1-205501C6C3B1}" srcOrd="1" destOrd="0" presId="urn:microsoft.com/office/officeart/2005/8/layout/orgChart1"/>
    <dgm:cxn modelId="{70270164-6CA1-DC42-A2E0-E618953EF532}" type="presParOf" srcId="{B6601252-BFD1-7D4C-BAC1-205501C6C3B1}" destId="{13C1A69C-836F-B147-9E11-9557A9203554}" srcOrd="0" destOrd="0" presId="urn:microsoft.com/office/officeart/2005/8/layout/orgChart1"/>
    <dgm:cxn modelId="{E19E9646-1E91-A04B-9212-9BEDE86914BB}" type="presParOf" srcId="{13C1A69C-836F-B147-9E11-9557A9203554}" destId="{16838537-EA52-2D46-9041-21620C7F4E5D}" srcOrd="0" destOrd="0" presId="urn:microsoft.com/office/officeart/2005/8/layout/orgChart1"/>
    <dgm:cxn modelId="{2B8434FE-9B92-A648-969E-44BC0A073418}" type="presParOf" srcId="{13C1A69C-836F-B147-9E11-9557A9203554}" destId="{584337D3-AD4D-E141-89E3-F752176E0C96}" srcOrd="1" destOrd="0" presId="urn:microsoft.com/office/officeart/2005/8/layout/orgChart1"/>
    <dgm:cxn modelId="{24E871B6-3148-7C4E-BB11-A892293511CB}" type="presParOf" srcId="{B6601252-BFD1-7D4C-BAC1-205501C6C3B1}" destId="{F6699DEC-A6BF-4247-B326-B70A0566F911}" srcOrd="1" destOrd="0" presId="urn:microsoft.com/office/officeart/2005/8/layout/orgChart1"/>
    <dgm:cxn modelId="{8F58C327-120E-9A4D-BA59-E7720D82617E}" type="presParOf" srcId="{F6699DEC-A6BF-4247-B326-B70A0566F911}" destId="{BB999907-3077-574A-9DC6-DF038A893DC0}" srcOrd="0" destOrd="0" presId="urn:microsoft.com/office/officeart/2005/8/layout/orgChart1"/>
    <dgm:cxn modelId="{7482BAE5-3F68-F348-BE1A-E9DE8B7C626D}" type="presParOf" srcId="{F6699DEC-A6BF-4247-B326-B70A0566F911}" destId="{2C79B320-EDF7-4B46-93E5-9DB2945C6691}" srcOrd="1" destOrd="0" presId="urn:microsoft.com/office/officeart/2005/8/layout/orgChart1"/>
    <dgm:cxn modelId="{D365C11A-09BB-4E4E-9651-6D1D2551EA30}" type="presParOf" srcId="{2C79B320-EDF7-4B46-93E5-9DB2945C6691}" destId="{248FAF5B-AC02-994F-BD9D-9B39B7707578}" srcOrd="0" destOrd="0" presId="urn:microsoft.com/office/officeart/2005/8/layout/orgChart1"/>
    <dgm:cxn modelId="{D217E43F-ED22-7C45-A11E-99FA28A0003D}" type="presParOf" srcId="{248FAF5B-AC02-994F-BD9D-9B39B7707578}" destId="{9AA1962C-BF32-234A-9660-D40D74753131}" srcOrd="0" destOrd="0" presId="urn:microsoft.com/office/officeart/2005/8/layout/orgChart1"/>
    <dgm:cxn modelId="{00DEEBA1-EB36-A349-BFAE-082125E8127F}" type="presParOf" srcId="{248FAF5B-AC02-994F-BD9D-9B39B7707578}" destId="{7BD246DD-F796-5848-8D7C-6DBA06C1D2D0}" srcOrd="1" destOrd="0" presId="urn:microsoft.com/office/officeart/2005/8/layout/orgChart1"/>
    <dgm:cxn modelId="{61AA71BF-9FE6-0044-966E-A099F0A46906}" type="presParOf" srcId="{2C79B320-EDF7-4B46-93E5-9DB2945C6691}" destId="{0F7A2970-C7A6-5F48-9E07-D35BD13D2540}" srcOrd="1" destOrd="0" presId="urn:microsoft.com/office/officeart/2005/8/layout/orgChart1"/>
    <dgm:cxn modelId="{F2E0699D-093B-FA47-9D52-3A491B481D2C}" type="presParOf" srcId="{2C79B320-EDF7-4B46-93E5-9DB2945C6691}" destId="{FBBFC502-3E6D-1443-84EE-1CC9EF51175E}" srcOrd="2" destOrd="0" presId="urn:microsoft.com/office/officeart/2005/8/layout/orgChart1"/>
    <dgm:cxn modelId="{5612B24B-1BB4-204A-8ACF-1AB9523C1201}" type="presParOf" srcId="{B6601252-BFD1-7D4C-BAC1-205501C6C3B1}" destId="{2015CDC3-12CC-9245-8BB8-3C3CE59E2A9F}" srcOrd="2" destOrd="0" presId="urn:microsoft.com/office/officeart/2005/8/layout/orgChart1"/>
    <dgm:cxn modelId="{CA6B2A60-06CF-8447-BAB2-BB00680BC78E}" type="presParOf" srcId="{EF4FE671-34AF-8441-AA9A-607A27A288FE}" destId="{38F872E9-BB15-0E4F-8E26-864C4FEEB7D6}" srcOrd="2" destOrd="0" presId="urn:microsoft.com/office/officeart/2005/8/layout/orgChart1"/>
    <dgm:cxn modelId="{C16E0C09-CD4C-194C-84E2-55EE1220305B}" type="presParOf" srcId="{EF4FE671-34AF-8441-AA9A-607A27A288FE}" destId="{8EF22E19-96AB-9145-8D56-2B0E93C86F2F}" srcOrd="3" destOrd="0" presId="urn:microsoft.com/office/officeart/2005/8/layout/orgChart1"/>
    <dgm:cxn modelId="{3E99E146-6294-204A-92AF-FA9AC7435C80}" type="presParOf" srcId="{8EF22E19-96AB-9145-8D56-2B0E93C86F2F}" destId="{8ADBA1F0-11F7-2D4F-941B-A0A4C4879914}" srcOrd="0" destOrd="0" presId="urn:microsoft.com/office/officeart/2005/8/layout/orgChart1"/>
    <dgm:cxn modelId="{F77B15E6-F1AF-AC4E-B0A1-7F123BAFFF2F}" type="presParOf" srcId="{8ADBA1F0-11F7-2D4F-941B-A0A4C4879914}" destId="{76ED7469-7062-414E-A96A-B418BA20863D}" srcOrd="0" destOrd="0" presId="urn:microsoft.com/office/officeart/2005/8/layout/orgChart1"/>
    <dgm:cxn modelId="{C5F0A9F6-D90A-7F46-923B-EF1294A3F5D4}" type="presParOf" srcId="{8ADBA1F0-11F7-2D4F-941B-A0A4C4879914}" destId="{D41E6CA6-C2C3-4449-BF69-0B8CB2119934}" srcOrd="1" destOrd="0" presId="urn:microsoft.com/office/officeart/2005/8/layout/orgChart1"/>
    <dgm:cxn modelId="{6B41E16D-3E07-7248-89ED-6417FA59251D}" type="presParOf" srcId="{8EF22E19-96AB-9145-8D56-2B0E93C86F2F}" destId="{FB73E247-EC7C-4A49-8FA6-57AA3B0CA204}" srcOrd="1" destOrd="0" presId="urn:microsoft.com/office/officeart/2005/8/layout/orgChart1"/>
    <dgm:cxn modelId="{611ED855-C80F-004A-83CA-76B9704158A4}" type="presParOf" srcId="{8EF22E19-96AB-9145-8D56-2B0E93C86F2F}" destId="{1D901A42-6145-2E45-9C69-AA4FD20F8C80}" srcOrd="2" destOrd="0" presId="urn:microsoft.com/office/officeart/2005/8/layout/orgChart1"/>
    <dgm:cxn modelId="{B59C326C-C3C0-8B4E-8694-57B37453987E}" type="presParOf" srcId="{EF4FE671-34AF-8441-AA9A-607A27A288FE}" destId="{4205BCBC-D128-B84F-AF81-30097FB73934}" srcOrd="4" destOrd="0" presId="urn:microsoft.com/office/officeart/2005/8/layout/orgChart1"/>
    <dgm:cxn modelId="{E9BEAB07-CE0E-1648-BFA0-8308FFAB8340}" type="presParOf" srcId="{EF4FE671-34AF-8441-AA9A-607A27A288FE}" destId="{766B8512-AB08-8046-A9B2-444C0F088D61}" srcOrd="5" destOrd="0" presId="urn:microsoft.com/office/officeart/2005/8/layout/orgChart1"/>
    <dgm:cxn modelId="{3790DCEC-81FF-E148-B52D-756F162DD18E}" type="presParOf" srcId="{766B8512-AB08-8046-A9B2-444C0F088D61}" destId="{93EB432E-A308-854D-B288-1F2EBF1E737C}" srcOrd="0" destOrd="0" presId="urn:microsoft.com/office/officeart/2005/8/layout/orgChart1"/>
    <dgm:cxn modelId="{0BF3CE8A-F696-1F4D-8253-A9DF4FC353DC}" type="presParOf" srcId="{93EB432E-A308-854D-B288-1F2EBF1E737C}" destId="{63AC9E30-7F84-1241-81CB-F9A357E69B03}" srcOrd="0" destOrd="0" presId="urn:microsoft.com/office/officeart/2005/8/layout/orgChart1"/>
    <dgm:cxn modelId="{A83165D0-A992-3747-88C9-DA2F46634857}" type="presParOf" srcId="{93EB432E-A308-854D-B288-1F2EBF1E737C}" destId="{3FFBD253-3A9A-5244-A76E-C52A341982A8}" srcOrd="1" destOrd="0" presId="urn:microsoft.com/office/officeart/2005/8/layout/orgChart1"/>
    <dgm:cxn modelId="{B406BB96-4017-EE4D-AA0A-B004DDC45D9A}" type="presParOf" srcId="{766B8512-AB08-8046-A9B2-444C0F088D61}" destId="{3F8D2B6C-32D7-FB4B-B651-E64C996F5920}" srcOrd="1" destOrd="0" presId="urn:microsoft.com/office/officeart/2005/8/layout/orgChart1"/>
    <dgm:cxn modelId="{908AB307-EFB3-324B-A51F-B97051382D9C}" type="presParOf" srcId="{766B8512-AB08-8046-A9B2-444C0F088D61}" destId="{1690F03F-2A17-8041-8AB7-6B25C3D6F6C6}" srcOrd="2" destOrd="0" presId="urn:microsoft.com/office/officeart/2005/8/layout/orgChart1"/>
    <dgm:cxn modelId="{BE93CCC0-10B8-9D42-8469-1E3A2296E196}" type="presParOf" srcId="{EF4FE671-34AF-8441-AA9A-607A27A288FE}" destId="{6B1FD513-AEA4-0B49-8333-86879686D2EC}" srcOrd="6" destOrd="0" presId="urn:microsoft.com/office/officeart/2005/8/layout/orgChart1"/>
    <dgm:cxn modelId="{4F6162CE-84D7-8B4D-B631-816F33707010}" type="presParOf" srcId="{EF4FE671-34AF-8441-AA9A-607A27A288FE}" destId="{58789040-3DB6-814F-B1AE-468931711CEE}" srcOrd="7" destOrd="0" presId="urn:microsoft.com/office/officeart/2005/8/layout/orgChart1"/>
    <dgm:cxn modelId="{4C6041D6-15FB-C44A-A154-CD2A21F3FF64}" type="presParOf" srcId="{58789040-3DB6-814F-B1AE-468931711CEE}" destId="{C2DA0492-382F-F045-B90E-A1A72D3B8FD8}" srcOrd="0" destOrd="0" presId="urn:microsoft.com/office/officeart/2005/8/layout/orgChart1"/>
    <dgm:cxn modelId="{632B2C47-0A58-C446-BF4F-8C2F0667EB8B}" type="presParOf" srcId="{C2DA0492-382F-F045-B90E-A1A72D3B8FD8}" destId="{E04D2FF9-DBD9-A040-85FC-6C6A2D85EBAC}" srcOrd="0" destOrd="0" presId="urn:microsoft.com/office/officeart/2005/8/layout/orgChart1"/>
    <dgm:cxn modelId="{77F5E75A-7E63-BB4D-99D8-CBE34A01BEA6}" type="presParOf" srcId="{C2DA0492-382F-F045-B90E-A1A72D3B8FD8}" destId="{BA4CA6BB-841A-3C4A-ADEF-5702F282E63B}" srcOrd="1" destOrd="0" presId="urn:microsoft.com/office/officeart/2005/8/layout/orgChart1"/>
    <dgm:cxn modelId="{9A43F3C4-2EA7-994B-965E-01A3DAD75B1B}" type="presParOf" srcId="{58789040-3DB6-814F-B1AE-468931711CEE}" destId="{6EF952D1-C0F4-804E-BAC6-942D48CB6E6F}" srcOrd="1" destOrd="0" presId="urn:microsoft.com/office/officeart/2005/8/layout/orgChart1"/>
    <dgm:cxn modelId="{C7382B31-52CE-A946-95D2-5F19FDD52FAD}" type="presParOf" srcId="{58789040-3DB6-814F-B1AE-468931711CEE}" destId="{BFC0D9D8-42DE-244D-9589-4419C8E24E55}" srcOrd="2" destOrd="0" presId="urn:microsoft.com/office/officeart/2005/8/layout/orgChart1"/>
    <dgm:cxn modelId="{FBC069FC-3E94-4648-9C80-D51D12A6D225}" type="presParOf" srcId="{5777A3B3-0243-AB43-9F0A-4D2557CC4DC2}" destId="{4A21A20D-4F05-824F-BB99-531A2CEA092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071C1B1-6CDA-464A-92A8-0A3AEF2CE908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3EF7894-BF8A-4D0D-B224-FC4A86917C39}">
      <dgm:prSet/>
      <dgm:spPr/>
      <dgm:t>
        <a:bodyPr/>
        <a:lstStyle/>
        <a:p>
          <a:r>
            <a:rPr lang="en-US" b="1"/>
            <a:t>Home: </a:t>
          </a:r>
          <a:r>
            <a:rPr lang="en-US"/>
            <a:t>Big clickable icons for LinkedIn, Github, Email </a:t>
          </a:r>
        </a:p>
      </dgm:t>
    </dgm:pt>
    <dgm:pt modelId="{F4822C2F-C585-4AF3-B21B-201B660B1935}" type="parTrans" cxnId="{B97698CB-5101-41E1-A3E0-90DA8C21FD01}">
      <dgm:prSet/>
      <dgm:spPr/>
      <dgm:t>
        <a:bodyPr/>
        <a:lstStyle/>
        <a:p>
          <a:endParaRPr lang="en-US"/>
        </a:p>
      </dgm:t>
    </dgm:pt>
    <dgm:pt modelId="{5795A0C6-3C89-43B6-ABE8-C1A1E171637F}" type="sibTrans" cxnId="{B97698CB-5101-41E1-A3E0-90DA8C21FD01}">
      <dgm:prSet/>
      <dgm:spPr/>
      <dgm:t>
        <a:bodyPr/>
        <a:lstStyle/>
        <a:p>
          <a:endParaRPr lang="en-US"/>
        </a:p>
      </dgm:t>
    </dgm:pt>
    <dgm:pt modelId="{7A33E28D-B7F5-43A1-9F52-220BDF056788}">
      <dgm:prSet/>
      <dgm:spPr/>
      <dgm:t>
        <a:bodyPr/>
        <a:lstStyle/>
        <a:p>
          <a:r>
            <a:rPr lang="en-US" b="1"/>
            <a:t>About me: </a:t>
          </a:r>
          <a:r>
            <a:rPr lang="en-US"/>
            <a:t>Profile picture, link to resume, footer with icons </a:t>
          </a:r>
        </a:p>
      </dgm:t>
    </dgm:pt>
    <dgm:pt modelId="{16C5313E-F593-4EAE-856F-FAEACFBDDF7F}" type="parTrans" cxnId="{3C8FE7B9-40BD-456B-A106-C16EDC19207D}">
      <dgm:prSet/>
      <dgm:spPr/>
      <dgm:t>
        <a:bodyPr/>
        <a:lstStyle/>
        <a:p>
          <a:endParaRPr lang="en-US"/>
        </a:p>
      </dgm:t>
    </dgm:pt>
    <dgm:pt modelId="{CAFD735A-1A19-4A4D-BC6E-FEE7DD7902CE}" type="sibTrans" cxnId="{3C8FE7B9-40BD-456B-A106-C16EDC19207D}">
      <dgm:prSet/>
      <dgm:spPr/>
      <dgm:t>
        <a:bodyPr/>
        <a:lstStyle/>
        <a:p>
          <a:endParaRPr lang="en-US"/>
        </a:p>
      </dgm:t>
    </dgm:pt>
    <dgm:pt modelId="{BDD649D6-F772-4FDF-A337-02264C20EED3}">
      <dgm:prSet/>
      <dgm:spPr/>
      <dgm:t>
        <a:bodyPr/>
        <a:lstStyle/>
        <a:p>
          <a:r>
            <a:rPr lang="en-US" b="1"/>
            <a:t>Projects: </a:t>
          </a:r>
          <a:r>
            <a:rPr lang="en-US"/>
            <a:t>Cards incl. image, project explanation, link to project </a:t>
          </a:r>
        </a:p>
      </dgm:t>
    </dgm:pt>
    <dgm:pt modelId="{7F61BB3F-24F3-40A7-A82D-79B7CE904E10}" type="parTrans" cxnId="{7445949D-4C7F-44A5-A3EF-B7218DF90867}">
      <dgm:prSet/>
      <dgm:spPr/>
      <dgm:t>
        <a:bodyPr/>
        <a:lstStyle/>
        <a:p>
          <a:endParaRPr lang="en-US"/>
        </a:p>
      </dgm:t>
    </dgm:pt>
    <dgm:pt modelId="{57202DE6-324D-4874-99D1-D351E059FA9E}" type="sibTrans" cxnId="{7445949D-4C7F-44A5-A3EF-B7218DF90867}">
      <dgm:prSet/>
      <dgm:spPr/>
      <dgm:t>
        <a:bodyPr/>
        <a:lstStyle/>
        <a:p>
          <a:endParaRPr lang="en-US"/>
        </a:p>
      </dgm:t>
    </dgm:pt>
    <dgm:pt modelId="{021FD1B6-5228-4072-B028-C8A6B25EC6A9}">
      <dgm:prSet/>
      <dgm:spPr/>
      <dgm:t>
        <a:bodyPr/>
        <a:lstStyle/>
        <a:p>
          <a:r>
            <a:rPr lang="en-US" b="1"/>
            <a:t>Blogs:</a:t>
          </a:r>
          <a:r>
            <a:rPr lang="en-US"/>
            <a:t> Cards incl. image, post, date, link to post </a:t>
          </a:r>
        </a:p>
      </dgm:t>
    </dgm:pt>
    <dgm:pt modelId="{A9098E48-82FF-433A-8789-0120E349F55D}" type="parTrans" cxnId="{8BD92856-D4EC-4C30-9C91-DFBA84AE7940}">
      <dgm:prSet/>
      <dgm:spPr/>
      <dgm:t>
        <a:bodyPr/>
        <a:lstStyle/>
        <a:p>
          <a:endParaRPr lang="en-US"/>
        </a:p>
      </dgm:t>
    </dgm:pt>
    <dgm:pt modelId="{54C90491-D247-44F1-9E19-8CB61C4D989C}" type="sibTrans" cxnId="{8BD92856-D4EC-4C30-9C91-DFBA84AE7940}">
      <dgm:prSet/>
      <dgm:spPr/>
      <dgm:t>
        <a:bodyPr/>
        <a:lstStyle/>
        <a:p>
          <a:endParaRPr lang="en-US"/>
        </a:p>
      </dgm:t>
    </dgm:pt>
    <dgm:pt modelId="{549B0C97-1EBC-41CA-AD0F-39BA8B49CC98}">
      <dgm:prSet/>
      <dgm:spPr/>
      <dgm:t>
        <a:bodyPr/>
        <a:lstStyle/>
        <a:p>
          <a:r>
            <a:rPr lang="en-US" b="1"/>
            <a:t>Contact:</a:t>
          </a:r>
          <a:r>
            <a:rPr lang="en-US"/>
            <a:t> Box with address and email, Big clickable icons for LinkedIn, Github, Email </a:t>
          </a:r>
        </a:p>
      </dgm:t>
    </dgm:pt>
    <dgm:pt modelId="{8C2A8E1C-FC92-4C0A-BCB5-1301A3326A02}" type="parTrans" cxnId="{27FE8A42-CDE4-4B16-A52F-48288CFBF9B6}">
      <dgm:prSet/>
      <dgm:spPr/>
      <dgm:t>
        <a:bodyPr/>
        <a:lstStyle/>
        <a:p>
          <a:endParaRPr lang="en-US"/>
        </a:p>
      </dgm:t>
    </dgm:pt>
    <dgm:pt modelId="{7160979E-007A-45F2-AFE6-478BB323E115}" type="sibTrans" cxnId="{27FE8A42-CDE4-4B16-A52F-48288CFBF9B6}">
      <dgm:prSet/>
      <dgm:spPr/>
      <dgm:t>
        <a:bodyPr/>
        <a:lstStyle/>
        <a:p>
          <a:endParaRPr lang="en-US"/>
        </a:p>
      </dgm:t>
    </dgm:pt>
    <dgm:pt modelId="{2F4929FD-A1A0-614E-BB48-CA482AD5AEC7}" type="pres">
      <dgm:prSet presAssocID="{1071C1B1-6CDA-464A-92A8-0A3AEF2CE908}" presName="outerComposite" presStyleCnt="0">
        <dgm:presLayoutVars>
          <dgm:chMax val="5"/>
          <dgm:dir/>
          <dgm:resizeHandles val="exact"/>
        </dgm:presLayoutVars>
      </dgm:prSet>
      <dgm:spPr/>
    </dgm:pt>
    <dgm:pt modelId="{B4D16DDB-6B1C-5D43-B743-0118014D5119}" type="pres">
      <dgm:prSet presAssocID="{1071C1B1-6CDA-464A-92A8-0A3AEF2CE908}" presName="dummyMaxCanvas" presStyleCnt="0">
        <dgm:presLayoutVars/>
      </dgm:prSet>
      <dgm:spPr/>
    </dgm:pt>
    <dgm:pt modelId="{F5AC76DC-B344-2C46-857E-628CB5380327}" type="pres">
      <dgm:prSet presAssocID="{1071C1B1-6CDA-464A-92A8-0A3AEF2CE908}" presName="FiveNodes_1" presStyleLbl="node1" presStyleIdx="0" presStyleCnt="5">
        <dgm:presLayoutVars>
          <dgm:bulletEnabled val="1"/>
        </dgm:presLayoutVars>
      </dgm:prSet>
      <dgm:spPr/>
    </dgm:pt>
    <dgm:pt modelId="{13887EF9-58A8-2C4C-8E89-91C2F15D3C31}" type="pres">
      <dgm:prSet presAssocID="{1071C1B1-6CDA-464A-92A8-0A3AEF2CE908}" presName="FiveNodes_2" presStyleLbl="node1" presStyleIdx="1" presStyleCnt="5">
        <dgm:presLayoutVars>
          <dgm:bulletEnabled val="1"/>
        </dgm:presLayoutVars>
      </dgm:prSet>
      <dgm:spPr/>
    </dgm:pt>
    <dgm:pt modelId="{35CBDF93-292E-5B4D-B709-8C48CBB0E674}" type="pres">
      <dgm:prSet presAssocID="{1071C1B1-6CDA-464A-92A8-0A3AEF2CE908}" presName="FiveNodes_3" presStyleLbl="node1" presStyleIdx="2" presStyleCnt="5">
        <dgm:presLayoutVars>
          <dgm:bulletEnabled val="1"/>
        </dgm:presLayoutVars>
      </dgm:prSet>
      <dgm:spPr/>
    </dgm:pt>
    <dgm:pt modelId="{F8CAF3BF-A770-1B46-9961-80DF6CC18031}" type="pres">
      <dgm:prSet presAssocID="{1071C1B1-6CDA-464A-92A8-0A3AEF2CE908}" presName="FiveNodes_4" presStyleLbl="node1" presStyleIdx="3" presStyleCnt="5">
        <dgm:presLayoutVars>
          <dgm:bulletEnabled val="1"/>
        </dgm:presLayoutVars>
      </dgm:prSet>
      <dgm:spPr/>
    </dgm:pt>
    <dgm:pt modelId="{E4FEBBE6-1862-5649-9ECF-BFF89F9F74DC}" type="pres">
      <dgm:prSet presAssocID="{1071C1B1-6CDA-464A-92A8-0A3AEF2CE908}" presName="FiveNodes_5" presStyleLbl="node1" presStyleIdx="4" presStyleCnt="5">
        <dgm:presLayoutVars>
          <dgm:bulletEnabled val="1"/>
        </dgm:presLayoutVars>
      </dgm:prSet>
      <dgm:spPr/>
    </dgm:pt>
    <dgm:pt modelId="{E88A16D0-6959-2740-93AA-625AD2E5E8E8}" type="pres">
      <dgm:prSet presAssocID="{1071C1B1-6CDA-464A-92A8-0A3AEF2CE908}" presName="FiveConn_1-2" presStyleLbl="fgAccFollowNode1" presStyleIdx="0" presStyleCnt="4">
        <dgm:presLayoutVars>
          <dgm:bulletEnabled val="1"/>
        </dgm:presLayoutVars>
      </dgm:prSet>
      <dgm:spPr/>
    </dgm:pt>
    <dgm:pt modelId="{0DC6D90D-ABDA-6B44-B3BD-1AAC6566E9F6}" type="pres">
      <dgm:prSet presAssocID="{1071C1B1-6CDA-464A-92A8-0A3AEF2CE908}" presName="FiveConn_2-3" presStyleLbl="fgAccFollowNode1" presStyleIdx="1" presStyleCnt="4">
        <dgm:presLayoutVars>
          <dgm:bulletEnabled val="1"/>
        </dgm:presLayoutVars>
      </dgm:prSet>
      <dgm:spPr/>
    </dgm:pt>
    <dgm:pt modelId="{625F137A-71D3-8844-BB82-7774935D673D}" type="pres">
      <dgm:prSet presAssocID="{1071C1B1-6CDA-464A-92A8-0A3AEF2CE908}" presName="FiveConn_3-4" presStyleLbl="fgAccFollowNode1" presStyleIdx="2" presStyleCnt="4">
        <dgm:presLayoutVars>
          <dgm:bulletEnabled val="1"/>
        </dgm:presLayoutVars>
      </dgm:prSet>
      <dgm:spPr/>
    </dgm:pt>
    <dgm:pt modelId="{7A57C108-67F4-A04F-A82D-901073110359}" type="pres">
      <dgm:prSet presAssocID="{1071C1B1-6CDA-464A-92A8-0A3AEF2CE908}" presName="FiveConn_4-5" presStyleLbl="fgAccFollowNode1" presStyleIdx="3" presStyleCnt="4">
        <dgm:presLayoutVars>
          <dgm:bulletEnabled val="1"/>
        </dgm:presLayoutVars>
      </dgm:prSet>
      <dgm:spPr/>
    </dgm:pt>
    <dgm:pt modelId="{D567102D-0AC0-B643-8B25-FFA7A7F29BEE}" type="pres">
      <dgm:prSet presAssocID="{1071C1B1-6CDA-464A-92A8-0A3AEF2CE908}" presName="FiveNodes_1_text" presStyleLbl="node1" presStyleIdx="4" presStyleCnt="5">
        <dgm:presLayoutVars>
          <dgm:bulletEnabled val="1"/>
        </dgm:presLayoutVars>
      </dgm:prSet>
      <dgm:spPr/>
    </dgm:pt>
    <dgm:pt modelId="{C252AB64-0321-2F41-91FA-E199F420F706}" type="pres">
      <dgm:prSet presAssocID="{1071C1B1-6CDA-464A-92A8-0A3AEF2CE908}" presName="FiveNodes_2_text" presStyleLbl="node1" presStyleIdx="4" presStyleCnt="5">
        <dgm:presLayoutVars>
          <dgm:bulletEnabled val="1"/>
        </dgm:presLayoutVars>
      </dgm:prSet>
      <dgm:spPr/>
    </dgm:pt>
    <dgm:pt modelId="{7293EE16-E019-2D41-95F6-D46089C31F9B}" type="pres">
      <dgm:prSet presAssocID="{1071C1B1-6CDA-464A-92A8-0A3AEF2CE908}" presName="FiveNodes_3_text" presStyleLbl="node1" presStyleIdx="4" presStyleCnt="5">
        <dgm:presLayoutVars>
          <dgm:bulletEnabled val="1"/>
        </dgm:presLayoutVars>
      </dgm:prSet>
      <dgm:spPr/>
    </dgm:pt>
    <dgm:pt modelId="{F753912D-83D0-FE4A-B02C-42930B598814}" type="pres">
      <dgm:prSet presAssocID="{1071C1B1-6CDA-464A-92A8-0A3AEF2CE908}" presName="FiveNodes_4_text" presStyleLbl="node1" presStyleIdx="4" presStyleCnt="5">
        <dgm:presLayoutVars>
          <dgm:bulletEnabled val="1"/>
        </dgm:presLayoutVars>
      </dgm:prSet>
      <dgm:spPr/>
    </dgm:pt>
    <dgm:pt modelId="{4BFE9FD2-60AB-D248-B18F-5AA29317BAB7}" type="pres">
      <dgm:prSet presAssocID="{1071C1B1-6CDA-464A-92A8-0A3AEF2CE908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7ADBB703-0108-CF49-8609-97B6B2A5D261}" type="presOf" srcId="{03EF7894-BF8A-4D0D-B224-FC4A86917C39}" destId="{D567102D-0AC0-B643-8B25-FFA7A7F29BEE}" srcOrd="1" destOrd="0" presId="urn:microsoft.com/office/officeart/2005/8/layout/vProcess5"/>
    <dgm:cxn modelId="{BCE10F2B-FFFF-B842-A874-1EB12A5E1B33}" type="presOf" srcId="{549B0C97-1EBC-41CA-AD0F-39BA8B49CC98}" destId="{E4FEBBE6-1862-5649-9ECF-BFF89F9F74DC}" srcOrd="0" destOrd="0" presId="urn:microsoft.com/office/officeart/2005/8/layout/vProcess5"/>
    <dgm:cxn modelId="{6D0B8D34-7786-9146-92EC-352B37D1FFCB}" type="presOf" srcId="{57202DE6-324D-4874-99D1-D351E059FA9E}" destId="{625F137A-71D3-8844-BB82-7774935D673D}" srcOrd="0" destOrd="0" presId="urn:microsoft.com/office/officeart/2005/8/layout/vProcess5"/>
    <dgm:cxn modelId="{CBB72935-4DA8-F745-A5B6-FCE071540063}" type="presOf" srcId="{BDD649D6-F772-4FDF-A337-02264C20EED3}" destId="{7293EE16-E019-2D41-95F6-D46089C31F9B}" srcOrd="1" destOrd="0" presId="urn:microsoft.com/office/officeart/2005/8/layout/vProcess5"/>
    <dgm:cxn modelId="{27FE8A42-CDE4-4B16-A52F-48288CFBF9B6}" srcId="{1071C1B1-6CDA-464A-92A8-0A3AEF2CE908}" destId="{549B0C97-1EBC-41CA-AD0F-39BA8B49CC98}" srcOrd="4" destOrd="0" parTransId="{8C2A8E1C-FC92-4C0A-BCB5-1301A3326A02}" sibTransId="{7160979E-007A-45F2-AFE6-478BB323E115}"/>
    <dgm:cxn modelId="{E5677853-358A-6448-8992-564175522136}" type="presOf" srcId="{03EF7894-BF8A-4D0D-B224-FC4A86917C39}" destId="{F5AC76DC-B344-2C46-857E-628CB5380327}" srcOrd="0" destOrd="0" presId="urn:microsoft.com/office/officeart/2005/8/layout/vProcess5"/>
    <dgm:cxn modelId="{8BD92856-D4EC-4C30-9C91-DFBA84AE7940}" srcId="{1071C1B1-6CDA-464A-92A8-0A3AEF2CE908}" destId="{021FD1B6-5228-4072-B028-C8A6B25EC6A9}" srcOrd="3" destOrd="0" parTransId="{A9098E48-82FF-433A-8789-0120E349F55D}" sibTransId="{54C90491-D247-44F1-9E19-8CB61C4D989C}"/>
    <dgm:cxn modelId="{A6463E74-8D33-1B4A-9ABE-A5A5FB11C9E8}" type="presOf" srcId="{BDD649D6-F772-4FDF-A337-02264C20EED3}" destId="{35CBDF93-292E-5B4D-B709-8C48CBB0E674}" srcOrd="0" destOrd="0" presId="urn:microsoft.com/office/officeart/2005/8/layout/vProcess5"/>
    <dgm:cxn modelId="{B1A4647A-621D-094E-98F1-F5330C5A3321}" type="presOf" srcId="{021FD1B6-5228-4072-B028-C8A6B25EC6A9}" destId="{F8CAF3BF-A770-1B46-9961-80DF6CC18031}" srcOrd="0" destOrd="0" presId="urn:microsoft.com/office/officeart/2005/8/layout/vProcess5"/>
    <dgm:cxn modelId="{B02D3E7F-CB37-A343-A2AA-3B81B8CB1E02}" type="presOf" srcId="{021FD1B6-5228-4072-B028-C8A6B25EC6A9}" destId="{F753912D-83D0-FE4A-B02C-42930B598814}" srcOrd="1" destOrd="0" presId="urn:microsoft.com/office/officeart/2005/8/layout/vProcess5"/>
    <dgm:cxn modelId="{0073D285-64FE-2346-8988-A0A4B0B43DA5}" type="presOf" srcId="{7A33E28D-B7F5-43A1-9F52-220BDF056788}" destId="{13887EF9-58A8-2C4C-8E89-91C2F15D3C31}" srcOrd="0" destOrd="0" presId="urn:microsoft.com/office/officeart/2005/8/layout/vProcess5"/>
    <dgm:cxn modelId="{2BC5A593-3C6B-C244-B83E-488A71BC46EB}" type="presOf" srcId="{54C90491-D247-44F1-9E19-8CB61C4D989C}" destId="{7A57C108-67F4-A04F-A82D-901073110359}" srcOrd="0" destOrd="0" presId="urn:microsoft.com/office/officeart/2005/8/layout/vProcess5"/>
    <dgm:cxn modelId="{7445949D-4C7F-44A5-A3EF-B7218DF90867}" srcId="{1071C1B1-6CDA-464A-92A8-0A3AEF2CE908}" destId="{BDD649D6-F772-4FDF-A337-02264C20EED3}" srcOrd="2" destOrd="0" parTransId="{7F61BB3F-24F3-40A7-A82D-79B7CE904E10}" sibTransId="{57202DE6-324D-4874-99D1-D351E059FA9E}"/>
    <dgm:cxn modelId="{3586F1B0-9558-C445-A5C2-87B4B7481BD4}" type="presOf" srcId="{549B0C97-1EBC-41CA-AD0F-39BA8B49CC98}" destId="{4BFE9FD2-60AB-D248-B18F-5AA29317BAB7}" srcOrd="1" destOrd="0" presId="urn:microsoft.com/office/officeart/2005/8/layout/vProcess5"/>
    <dgm:cxn modelId="{3C8FE7B9-40BD-456B-A106-C16EDC19207D}" srcId="{1071C1B1-6CDA-464A-92A8-0A3AEF2CE908}" destId="{7A33E28D-B7F5-43A1-9F52-220BDF056788}" srcOrd="1" destOrd="0" parTransId="{16C5313E-F593-4EAE-856F-FAEACFBDDF7F}" sibTransId="{CAFD735A-1A19-4A4D-BC6E-FEE7DD7902CE}"/>
    <dgm:cxn modelId="{B97698CB-5101-41E1-A3E0-90DA8C21FD01}" srcId="{1071C1B1-6CDA-464A-92A8-0A3AEF2CE908}" destId="{03EF7894-BF8A-4D0D-B224-FC4A86917C39}" srcOrd="0" destOrd="0" parTransId="{F4822C2F-C585-4AF3-B21B-201B660B1935}" sibTransId="{5795A0C6-3C89-43B6-ABE8-C1A1E171637F}"/>
    <dgm:cxn modelId="{6C1BD7DB-BC01-A74E-993D-315FFB0C716A}" type="presOf" srcId="{5795A0C6-3C89-43B6-ABE8-C1A1E171637F}" destId="{E88A16D0-6959-2740-93AA-625AD2E5E8E8}" srcOrd="0" destOrd="0" presId="urn:microsoft.com/office/officeart/2005/8/layout/vProcess5"/>
    <dgm:cxn modelId="{145C03DC-C99F-274F-A4E6-E044CBC4A790}" type="presOf" srcId="{1071C1B1-6CDA-464A-92A8-0A3AEF2CE908}" destId="{2F4929FD-A1A0-614E-BB48-CA482AD5AEC7}" srcOrd="0" destOrd="0" presId="urn:microsoft.com/office/officeart/2005/8/layout/vProcess5"/>
    <dgm:cxn modelId="{D06A3DFA-0C9F-6D43-9393-D1D4D9E5D51F}" type="presOf" srcId="{7A33E28D-B7F5-43A1-9F52-220BDF056788}" destId="{C252AB64-0321-2F41-91FA-E199F420F706}" srcOrd="1" destOrd="0" presId="urn:microsoft.com/office/officeart/2005/8/layout/vProcess5"/>
    <dgm:cxn modelId="{5EAB62FE-88F1-3F4A-97BA-309501A064AE}" type="presOf" srcId="{CAFD735A-1A19-4A4D-BC6E-FEE7DD7902CE}" destId="{0DC6D90D-ABDA-6B44-B3BD-1AAC6566E9F6}" srcOrd="0" destOrd="0" presId="urn:microsoft.com/office/officeart/2005/8/layout/vProcess5"/>
    <dgm:cxn modelId="{3FFA9904-8AB3-FE4E-8CB2-1FE224639E56}" type="presParOf" srcId="{2F4929FD-A1A0-614E-BB48-CA482AD5AEC7}" destId="{B4D16DDB-6B1C-5D43-B743-0118014D5119}" srcOrd="0" destOrd="0" presId="urn:microsoft.com/office/officeart/2005/8/layout/vProcess5"/>
    <dgm:cxn modelId="{DDF8CAF5-BB7C-3849-B446-05F7FF594164}" type="presParOf" srcId="{2F4929FD-A1A0-614E-BB48-CA482AD5AEC7}" destId="{F5AC76DC-B344-2C46-857E-628CB5380327}" srcOrd="1" destOrd="0" presId="urn:microsoft.com/office/officeart/2005/8/layout/vProcess5"/>
    <dgm:cxn modelId="{46D19409-5270-3F49-B122-3021B8DB2CD6}" type="presParOf" srcId="{2F4929FD-A1A0-614E-BB48-CA482AD5AEC7}" destId="{13887EF9-58A8-2C4C-8E89-91C2F15D3C31}" srcOrd="2" destOrd="0" presId="urn:microsoft.com/office/officeart/2005/8/layout/vProcess5"/>
    <dgm:cxn modelId="{E4760838-917A-4A49-9668-BFE23337F573}" type="presParOf" srcId="{2F4929FD-A1A0-614E-BB48-CA482AD5AEC7}" destId="{35CBDF93-292E-5B4D-B709-8C48CBB0E674}" srcOrd="3" destOrd="0" presId="urn:microsoft.com/office/officeart/2005/8/layout/vProcess5"/>
    <dgm:cxn modelId="{D3810513-1ECD-044C-B72A-C4136D83982B}" type="presParOf" srcId="{2F4929FD-A1A0-614E-BB48-CA482AD5AEC7}" destId="{F8CAF3BF-A770-1B46-9961-80DF6CC18031}" srcOrd="4" destOrd="0" presId="urn:microsoft.com/office/officeart/2005/8/layout/vProcess5"/>
    <dgm:cxn modelId="{4FAEF166-E466-7A41-8C9C-565EECE11155}" type="presParOf" srcId="{2F4929FD-A1A0-614E-BB48-CA482AD5AEC7}" destId="{E4FEBBE6-1862-5649-9ECF-BFF89F9F74DC}" srcOrd="5" destOrd="0" presId="urn:microsoft.com/office/officeart/2005/8/layout/vProcess5"/>
    <dgm:cxn modelId="{2CE1D1E3-B8C6-0946-8CA1-41B005104687}" type="presParOf" srcId="{2F4929FD-A1A0-614E-BB48-CA482AD5AEC7}" destId="{E88A16D0-6959-2740-93AA-625AD2E5E8E8}" srcOrd="6" destOrd="0" presId="urn:microsoft.com/office/officeart/2005/8/layout/vProcess5"/>
    <dgm:cxn modelId="{722E02BF-06D8-9643-BBB6-42D0352A03F3}" type="presParOf" srcId="{2F4929FD-A1A0-614E-BB48-CA482AD5AEC7}" destId="{0DC6D90D-ABDA-6B44-B3BD-1AAC6566E9F6}" srcOrd="7" destOrd="0" presId="urn:microsoft.com/office/officeart/2005/8/layout/vProcess5"/>
    <dgm:cxn modelId="{D721A856-E031-CB43-A27C-C80E6BC4EEAF}" type="presParOf" srcId="{2F4929FD-A1A0-614E-BB48-CA482AD5AEC7}" destId="{625F137A-71D3-8844-BB82-7774935D673D}" srcOrd="8" destOrd="0" presId="urn:microsoft.com/office/officeart/2005/8/layout/vProcess5"/>
    <dgm:cxn modelId="{3F53F7D0-84EF-A843-88C9-F46C865E803E}" type="presParOf" srcId="{2F4929FD-A1A0-614E-BB48-CA482AD5AEC7}" destId="{7A57C108-67F4-A04F-A82D-901073110359}" srcOrd="9" destOrd="0" presId="urn:microsoft.com/office/officeart/2005/8/layout/vProcess5"/>
    <dgm:cxn modelId="{A025245D-419A-E34E-BDBB-4AF959EFC168}" type="presParOf" srcId="{2F4929FD-A1A0-614E-BB48-CA482AD5AEC7}" destId="{D567102D-0AC0-B643-8B25-FFA7A7F29BEE}" srcOrd="10" destOrd="0" presId="urn:microsoft.com/office/officeart/2005/8/layout/vProcess5"/>
    <dgm:cxn modelId="{E4E483B3-50CB-7542-830D-C6923E7A4DD3}" type="presParOf" srcId="{2F4929FD-A1A0-614E-BB48-CA482AD5AEC7}" destId="{C252AB64-0321-2F41-91FA-E199F420F706}" srcOrd="11" destOrd="0" presId="urn:microsoft.com/office/officeart/2005/8/layout/vProcess5"/>
    <dgm:cxn modelId="{7022004B-D17A-5A46-ACA8-EE6095048530}" type="presParOf" srcId="{2F4929FD-A1A0-614E-BB48-CA482AD5AEC7}" destId="{7293EE16-E019-2D41-95F6-D46089C31F9B}" srcOrd="12" destOrd="0" presId="urn:microsoft.com/office/officeart/2005/8/layout/vProcess5"/>
    <dgm:cxn modelId="{70B423EE-B71E-A445-B63B-D95501CF77AC}" type="presParOf" srcId="{2F4929FD-A1A0-614E-BB48-CA482AD5AEC7}" destId="{F753912D-83D0-FE4A-B02C-42930B598814}" srcOrd="13" destOrd="0" presId="urn:microsoft.com/office/officeart/2005/8/layout/vProcess5"/>
    <dgm:cxn modelId="{8F9ED36A-2A31-B140-9A6E-F75CD373ED73}" type="presParOf" srcId="{2F4929FD-A1A0-614E-BB48-CA482AD5AEC7}" destId="{4BFE9FD2-60AB-D248-B18F-5AA29317BAB7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1FD513-AEA4-0B49-8333-86879686D2EC}">
      <dsp:nvSpPr>
        <dsp:cNvPr id="0" name=""/>
        <dsp:cNvSpPr/>
      </dsp:nvSpPr>
      <dsp:spPr>
        <a:xfrm>
          <a:off x="4207493" y="1553108"/>
          <a:ext cx="3295334" cy="381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639"/>
              </a:lnTo>
              <a:lnTo>
                <a:pt x="3295334" y="190639"/>
              </a:lnTo>
              <a:lnTo>
                <a:pt x="3295334" y="381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05BCBC-D128-B84F-AF81-30097FB73934}">
      <dsp:nvSpPr>
        <dsp:cNvPr id="0" name=""/>
        <dsp:cNvSpPr/>
      </dsp:nvSpPr>
      <dsp:spPr>
        <a:xfrm>
          <a:off x="4207493" y="1553108"/>
          <a:ext cx="1098444" cy="38127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0639"/>
              </a:lnTo>
              <a:lnTo>
                <a:pt x="1098444" y="190639"/>
              </a:lnTo>
              <a:lnTo>
                <a:pt x="1098444" y="381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F872E9-BB15-0E4F-8E26-864C4FEEB7D6}">
      <dsp:nvSpPr>
        <dsp:cNvPr id="0" name=""/>
        <dsp:cNvSpPr/>
      </dsp:nvSpPr>
      <dsp:spPr>
        <a:xfrm>
          <a:off x="3109048" y="1553108"/>
          <a:ext cx="1098444" cy="381278"/>
        </a:xfrm>
        <a:custGeom>
          <a:avLst/>
          <a:gdLst/>
          <a:ahLst/>
          <a:cxnLst/>
          <a:rect l="0" t="0" r="0" b="0"/>
          <a:pathLst>
            <a:path>
              <a:moveTo>
                <a:pt x="1098444" y="0"/>
              </a:moveTo>
              <a:lnTo>
                <a:pt x="1098444" y="190639"/>
              </a:lnTo>
              <a:lnTo>
                <a:pt x="0" y="190639"/>
              </a:lnTo>
              <a:lnTo>
                <a:pt x="0" y="381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999907-3077-574A-9DC6-DF038A893DC0}">
      <dsp:nvSpPr>
        <dsp:cNvPr id="0" name=""/>
        <dsp:cNvSpPr/>
      </dsp:nvSpPr>
      <dsp:spPr>
        <a:xfrm>
          <a:off x="185913" y="2842192"/>
          <a:ext cx="272341" cy="71068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10680"/>
              </a:lnTo>
              <a:lnTo>
                <a:pt x="272341" y="71068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1AC61C-DA2F-D74A-94E0-428F79A916A4}">
      <dsp:nvSpPr>
        <dsp:cNvPr id="0" name=""/>
        <dsp:cNvSpPr/>
      </dsp:nvSpPr>
      <dsp:spPr>
        <a:xfrm>
          <a:off x="912158" y="1553108"/>
          <a:ext cx="3295334" cy="381278"/>
        </a:xfrm>
        <a:custGeom>
          <a:avLst/>
          <a:gdLst/>
          <a:ahLst/>
          <a:cxnLst/>
          <a:rect l="0" t="0" r="0" b="0"/>
          <a:pathLst>
            <a:path>
              <a:moveTo>
                <a:pt x="3295334" y="0"/>
              </a:moveTo>
              <a:lnTo>
                <a:pt x="3295334" y="190639"/>
              </a:lnTo>
              <a:lnTo>
                <a:pt x="0" y="190639"/>
              </a:lnTo>
              <a:lnTo>
                <a:pt x="0" y="38127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/>
          <a:lightRig rig="threePt" dir="t">
            <a:rot lat="0" lon="0" rev="7500000"/>
          </a:lightRig>
        </a:scene3d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9405E00-7088-2D45-8AFB-DE138DC17D31}">
      <dsp:nvSpPr>
        <dsp:cNvPr id="0" name=""/>
        <dsp:cNvSpPr/>
      </dsp:nvSpPr>
      <dsp:spPr>
        <a:xfrm>
          <a:off x="3299687" y="645302"/>
          <a:ext cx="1815611" cy="9078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Home</a:t>
          </a:r>
        </a:p>
      </dsp:txBody>
      <dsp:txXfrm>
        <a:off x="3299687" y="645302"/>
        <a:ext cx="1815611" cy="907805"/>
      </dsp:txXfrm>
    </dsp:sp>
    <dsp:sp modelId="{16838537-EA52-2D46-9041-21620C7F4E5D}">
      <dsp:nvSpPr>
        <dsp:cNvPr id="0" name=""/>
        <dsp:cNvSpPr/>
      </dsp:nvSpPr>
      <dsp:spPr>
        <a:xfrm>
          <a:off x="4352" y="1934387"/>
          <a:ext cx="1815611" cy="9078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About</a:t>
          </a:r>
        </a:p>
      </dsp:txBody>
      <dsp:txXfrm>
        <a:off x="4352" y="1934387"/>
        <a:ext cx="1815611" cy="907805"/>
      </dsp:txXfrm>
    </dsp:sp>
    <dsp:sp modelId="{9AA1962C-BF32-234A-9660-D40D74753131}">
      <dsp:nvSpPr>
        <dsp:cNvPr id="0" name=""/>
        <dsp:cNvSpPr/>
      </dsp:nvSpPr>
      <dsp:spPr>
        <a:xfrm>
          <a:off x="458255" y="3223471"/>
          <a:ext cx="1317607" cy="658803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dirty="0"/>
            <a:t>Resume</a:t>
          </a:r>
        </a:p>
      </dsp:txBody>
      <dsp:txXfrm>
        <a:off x="458255" y="3223471"/>
        <a:ext cx="1317607" cy="658803"/>
      </dsp:txXfrm>
    </dsp:sp>
    <dsp:sp modelId="{76ED7469-7062-414E-A96A-B418BA20863D}">
      <dsp:nvSpPr>
        <dsp:cNvPr id="0" name=""/>
        <dsp:cNvSpPr/>
      </dsp:nvSpPr>
      <dsp:spPr>
        <a:xfrm>
          <a:off x="2201242" y="1934387"/>
          <a:ext cx="1815611" cy="9078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Projects</a:t>
          </a:r>
        </a:p>
      </dsp:txBody>
      <dsp:txXfrm>
        <a:off x="2201242" y="1934387"/>
        <a:ext cx="1815611" cy="907805"/>
      </dsp:txXfrm>
    </dsp:sp>
    <dsp:sp modelId="{63AC9E30-7F84-1241-81CB-F9A357E69B03}">
      <dsp:nvSpPr>
        <dsp:cNvPr id="0" name=""/>
        <dsp:cNvSpPr/>
      </dsp:nvSpPr>
      <dsp:spPr>
        <a:xfrm>
          <a:off x="4398132" y="1934387"/>
          <a:ext cx="1815611" cy="9078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Blog</a:t>
          </a:r>
        </a:p>
      </dsp:txBody>
      <dsp:txXfrm>
        <a:off x="4398132" y="1934387"/>
        <a:ext cx="1815611" cy="907805"/>
      </dsp:txXfrm>
    </dsp:sp>
    <dsp:sp modelId="{E04D2FF9-DBD9-A040-85FC-6C6A2D85EBAC}">
      <dsp:nvSpPr>
        <dsp:cNvPr id="0" name=""/>
        <dsp:cNvSpPr/>
      </dsp:nvSpPr>
      <dsp:spPr>
        <a:xfrm>
          <a:off x="6595022" y="1934387"/>
          <a:ext cx="1815611" cy="90780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300" kern="1200" dirty="0"/>
            <a:t>Contacts</a:t>
          </a:r>
        </a:p>
      </dsp:txBody>
      <dsp:txXfrm>
        <a:off x="6595022" y="1934387"/>
        <a:ext cx="1815611" cy="9078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AC76DC-B344-2C46-857E-628CB5380327}">
      <dsp:nvSpPr>
        <dsp:cNvPr id="0" name=""/>
        <dsp:cNvSpPr/>
      </dsp:nvSpPr>
      <dsp:spPr>
        <a:xfrm>
          <a:off x="0" y="0"/>
          <a:ext cx="4487849" cy="5571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Home: </a:t>
          </a:r>
          <a:r>
            <a:rPr lang="en-US" sz="1400" kern="1200"/>
            <a:t>Big clickable icons for LinkedIn, Github, Email </a:t>
          </a:r>
        </a:p>
      </dsp:txBody>
      <dsp:txXfrm>
        <a:off x="16319" y="16319"/>
        <a:ext cx="3821419" cy="524542"/>
      </dsp:txXfrm>
    </dsp:sp>
    <dsp:sp modelId="{13887EF9-58A8-2C4C-8E89-91C2F15D3C31}">
      <dsp:nvSpPr>
        <dsp:cNvPr id="0" name=""/>
        <dsp:cNvSpPr/>
      </dsp:nvSpPr>
      <dsp:spPr>
        <a:xfrm>
          <a:off x="335131" y="634566"/>
          <a:ext cx="4487849" cy="5571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About me: </a:t>
          </a:r>
          <a:r>
            <a:rPr lang="en-US" sz="1400" kern="1200"/>
            <a:t>Profile picture, link to resume, footer with icons </a:t>
          </a:r>
        </a:p>
      </dsp:txBody>
      <dsp:txXfrm>
        <a:off x="351450" y="650885"/>
        <a:ext cx="3757912" cy="524542"/>
      </dsp:txXfrm>
    </dsp:sp>
    <dsp:sp modelId="{35CBDF93-292E-5B4D-B709-8C48CBB0E674}">
      <dsp:nvSpPr>
        <dsp:cNvPr id="0" name=""/>
        <dsp:cNvSpPr/>
      </dsp:nvSpPr>
      <dsp:spPr>
        <a:xfrm>
          <a:off x="670263" y="1269132"/>
          <a:ext cx="4487849" cy="5571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Projects: </a:t>
          </a:r>
          <a:r>
            <a:rPr lang="en-US" sz="1400" kern="1200"/>
            <a:t>Cards incl. image, project explanation, link to project </a:t>
          </a:r>
        </a:p>
      </dsp:txBody>
      <dsp:txXfrm>
        <a:off x="686582" y="1285451"/>
        <a:ext cx="3757912" cy="524542"/>
      </dsp:txXfrm>
    </dsp:sp>
    <dsp:sp modelId="{F8CAF3BF-A770-1B46-9961-80DF6CC18031}">
      <dsp:nvSpPr>
        <dsp:cNvPr id="0" name=""/>
        <dsp:cNvSpPr/>
      </dsp:nvSpPr>
      <dsp:spPr>
        <a:xfrm>
          <a:off x="1005394" y="1903698"/>
          <a:ext cx="4487849" cy="5571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Blogs:</a:t>
          </a:r>
          <a:r>
            <a:rPr lang="en-US" sz="1400" kern="1200"/>
            <a:t> Cards incl. image, post, date, link to post </a:t>
          </a:r>
        </a:p>
      </dsp:txBody>
      <dsp:txXfrm>
        <a:off x="1021713" y="1920017"/>
        <a:ext cx="3757912" cy="524542"/>
      </dsp:txXfrm>
    </dsp:sp>
    <dsp:sp modelId="{E4FEBBE6-1862-5649-9ECF-BFF89F9F74DC}">
      <dsp:nvSpPr>
        <dsp:cNvPr id="0" name=""/>
        <dsp:cNvSpPr/>
      </dsp:nvSpPr>
      <dsp:spPr>
        <a:xfrm>
          <a:off x="1340526" y="2538264"/>
          <a:ext cx="4487849" cy="55718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Contact:</a:t>
          </a:r>
          <a:r>
            <a:rPr lang="en-US" sz="1400" kern="1200"/>
            <a:t> Box with address and email, Big clickable icons for LinkedIn, Github, Email </a:t>
          </a:r>
        </a:p>
      </dsp:txBody>
      <dsp:txXfrm>
        <a:off x="1356845" y="2554583"/>
        <a:ext cx="3757912" cy="524542"/>
      </dsp:txXfrm>
    </dsp:sp>
    <dsp:sp modelId="{E88A16D0-6959-2740-93AA-625AD2E5E8E8}">
      <dsp:nvSpPr>
        <dsp:cNvPr id="0" name=""/>
        <dsp:cNvSpPr/>
      </dsp:nvSpPr>
      <dsp:spPr>
        <a:xfrm>
          <a:off x="4125682" y="407051"/>
          <a:ext cx="362167" cy="3621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07170" y="407051"/>
        <a:ext cx="199191" cy="272531"/>
      </dsp:txXfrm>
    </dsp:sp>
    <dsp:sp modelId="{0DC6D90D-ABDA-6B44-B3BD-1AAC6566E9F6}">
      <dsp:nvSpPr>
        <dsp:cNvPr id="0" name=""/>
        <dsp:cNvSpPr/>
      </dsp:nvSpPr>
      <dsp:spPr>
        <a:xfrm>
          <a:off x="4460814" y="1041617"/>
          <a:ext cx="362167" cy="3621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542302" y="1041617"/>
        <a:ext cx="199191" cy="272531"/>
      </dsp:txXfrm>
    </dsp:sp>
    <dsp:sp modelId="{625F137A-71D3-8844-BB82-7774935D673D}">
      <dsp:nvSpPr>
        <dsp:cNvPr id="0" name=""/>
        <dsp:cNvSpPr/>
      </dsp:nvSpPr>
      <dsp:spPr>
        <a:xfrm>
          <a:off x="4795945" y="1666897"/>
          <a:ext cx="362167" cy="3621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877433" y="1666897"/>
        <a:ext cx="199191" cy="272531"/>
      </dsp:txXfrm>
    </dsp:sp>
    <dsp:sp modelId="{7A57C108-67F4-A04F-A82D-901073110359}">
      <dsp:nvSpPr>
        <dsp:cNvPr id="0" name=""/>
        <dsp:cNvSpPr/>
      </dsp:nvSpPr>
      <dsp:spPr>
        <a:xfrm>
          <a:off x="5131077" y="2307654"/>
          <a:ext cx="362167" cy="362167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212565" y="2307654"/>
        <a:ext cx="199191" cy="2725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C7A07-96C3-42AF-943D-953C86C3D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557"/>
            <a:ext cx="9144000" cy="2387600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EE38DF-F503-4E79-B1B0-16489708A1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43232"/>
            <a:ext cx="9144000" cy="1655762"/>
          </a:xfrm>
        </p:spPr>
        <p:txBody>
          <a:bodyPr>
            <a:normAutofit/>
          </a:bodyPr>
          <a:lstStyle>
            <a:lvl1pPr marL="0" indent="0" algn="ctr">
              <a:lnSpc>
                <a:spcPts val="3200"/>
              </a:lnSpc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965B-87A4-4F43-BE02-800BCCDF42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 anchor="ctr" anchorCtr="0"/>
          <a:lstStyle/>
          <a:p>
            <a:fld id="{403CB87E-4591-47A1-9046-CF63F17215EF}" type="datetime2">
              <a:rPr lang="en-US" smtClean="0"/>
              <a:t>Monday, April 19,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9ED35B-CBF1-40D9-BAA7-CF9E1E22B8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767328" y="6217920"/>
            <a:ext cx="7196328" cy="640080"/>
          </a:xfrm>
        </p:spPr>
        <p:txBody>
          <a:bodyPr anchor="ctr" anchorCtr="0"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26653A-450D-4BDE-8718-99F2D93142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03152" y="0"/>
            <a:ext cx="685800" cy="685800"/>
          </a:xfrm>
        </p:spPr>
        <p:txBody>
          <a:bodyPr/>
          <a:lstStyle>
            <a:lvl1pPr algn="ctr">
              <a:defRPr/>
            </a:lvl1pPr>
          </a:lstStyle>
          <a:p>
            <a:fld id="{3A4F6043-7A67-491B-98BC-F933DED722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351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D930A-6467-4C46-BA13-A0F5EC12F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41977A-7872-4BE8-8C5C-D2099BEDBB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B8191-8A0C-4077-9A2D-0255BF81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17F0E-8070-4DFE-A821-9A699EDBAD7E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441B40-57AC-45F3-9AAC-DC2BEBB12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D65F4-29FA-451A-878F-768E426A7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5528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6A9FC-D582-4FC8-B641-9F77B4DD15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3A1683-12F6-4BA6-AD1A-F98C609514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1141D6-1E1A-4A54-A9B4-57F86865F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D34AE-C7BF-46E5-A968-01C6641F6476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7541D6-4702-4421-AEB2-D6CA3AADB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3C9F43-CD60-4C38-94C9-0E6D3B722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847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14413-82C1-4EBC-8C6B-BC5F842D1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F029A-192E-4A44-ACC7-6C5212C77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5" y="1825625"/>
            <a:ext cx="10543031" cy="4206383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D1A7D4-E57E-4789-896B-B2A051BF9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33DE70B-B772-416E-A790-995760B1742E}" type="datetime2">
              <a:rPr lang="en-US" smtClean="0"/>
              <a:t>Monday, April 19,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7B63EE-3B35-4F8A-BDA3-E778BFE14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339EF2-7937-4C30-A883-7F7BD0280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240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AF4BC-D1E9-40F0-A26B-9EA9B6B69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1081941"/>
            <a:ext cx="10543032" cy="2852737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7974A6-FAB9-47DA-8F1A-701DFC8DF3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3961666"/>
            <a:ext cx="10543032" cy="1500187"/>
          </a:xfrm>
        </p:spPr>
        <p:txBody>
          <a:bodyPr>
            <a:noAutofit/>
          </a:bodyPr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64E2B4-314C-4D4F-8938-E437A2EF5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60CDE-A6F1-4138-AF12-ED09E8E5FB6B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42F23-6986-4A36-97F0-13F305A2D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4BA1B9-2423-42BD-A553-DC5703F62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77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64F76-994F-4AB5-B17B-46C0C2FA5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69B3B-A540-4556-98C8-1F49704A79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20624" y="1825625"/>
            <a:ext cx="5599176" cy="4206382"/>
          </a:xfrm>
        </p:spPr>
        <p:txBody>
          <a:bodyPr/>
          <a:lstStyle>
            <a:lvl1pPr marL="457200" indent="-457200">
              <a:buFont typeface="Wingdings 2" panose="05020102010507070707" pitchFamily="18" charset="2"/>
              <a:buChar char="¬"/>
              <a:defRPr/>
            </a:lvl1pPr>
            <a:lvl2pPr marL="800100" indent="-342900">
              <a:buFont typeface="Wingdings 2" panose="05020102010507070707" pitchFamily="18" charset="2"/>
              <a:buChar char="¬"/>
              <a:defRPr/>
            </a:lvl2pPr>
            <a:lvl3pPr marL="1257300" indent="-342900">
              <a:buFont typeface="Wingdings 2" panose="05020102010507070707" pitchFamily="18" charset="2"/>
              <a:buChar char="¬"/>
              <a:defRPr/>
            </a:lvl3pPr>
            <a:lvl4pPr marL="1657350" indent="-285750">
              <a:buFont typeface="Wingdings 2" panose="05020102010507070707" pitchFamily="18" charset="2"/>
              <a:buChar char="¬"/>
              <a:defRPr/>
            </a:lvl4pPr>
            <a:lvl5pPr marL="2114550" indent="-28575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C72438-7C63-48F2-9D6F-2461BFD6D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791456" cy="4206382"/>
          </a:xfrm>
        </p:spPr>
        <p:txBody>
          <a:bodyPr/>
          <a:lstStyle>
            <a:lvl1pPr marL="228600" indent="-228600">
              <a:buFont typeface="Wingdings 2" panose="05020102010507070707" pitchFamily="18" charset="2"/>
              <a:buChar char="¬"/>
              <a:defRPr/>
            </a:lvl1pPr>
            <a:lvl2pPr marL="685800" indent="-228600">
              <a:buFont typeface="Wingdings 2" panose="05020102010507070707" pitchFamily="18" charset="2"/>
              <a:buChar char="¬"/>
              <a:defRPr/>
            </a:lvl2pPr>
            <a:lvl3pPr marL="1143000" indent="-228600">
              <a:buFont typeface="Wingdings 2" panose="05020102010507070707" pitchFamily="18" charset="2"/>
              <a:buChar char="¬"/>
              <a:defRPr/>
            </a:lvl3pPr>
            <a:lvl4pPr marL="1600200" indent="-228600">
              <a:buFont typeface="Wingdings 2" panose="05020102010507070707" pitchFamily="18" charset="2"/>
              <a:buChar char="¬"/>
              <a:defRPr/>
            </a:lvl4pPr>
            <a:lvl5pPr marL="2057400" indent="-228600">
              <a:buFont typeface="Wingdings 2" panose="05020102010507070707" pitchFamily="18" charset="2"/>
              <a:buChar char="¬"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FA1B49-6AAA-4DA7-970F-B75899F1A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F8B1-DB7B-4D28-A97D-40FB2DD1EF78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E3649A-B9A2-4737-B47E-758DC1406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C1407-C705-451C-878E-8175DCCD5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497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9955-0460-4A20-8FC6-3005955600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95DDA7-4AAD-4EBE-880C-200E5F10A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681163"/>
            <a:ext cx="5549697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717496-E470-4CF6-884C-F07390A468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0624" y="2505075"/>
            <a:ext cx="5549697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C438EA-D381-4F22-A911-ECDD6D04FB3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970321" y="1681163"/>
            <a:ext cx="4993335" cy="823912"/>
          </a:xfrm>
        </p:spPr>
        <p:txBody>
          <a:bodyPr anchor="b">
            <a:normAutofit/>
          </a:bodyPr>
          <a:lstStyle>
            <a:lvl1pPr marL="0" indent="0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F255FA-A04D-49F2-8DB4-3CC082D0DB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70321" y="2505075"/>
            <a:ext cx="4993335" cy="3526932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A6298F3-0AEC-4811-99A4-B78AE3A70B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14039161-23B8-4738-9069-73EBE8884FDD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7690B4-8A9A-4717-8B0B-2C9212926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8F00A-44BE-4E0A-B1CE-1FC489654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1F235-FBFF-453E-B90A-5758ED47C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938306"/>
            <a:ext cx="10543032" cy="1325563"/>
          </a:xfrm>
        </p:spPr>
        <p:txBody>
          <a:bodyPr>
            <a:normAutofit/>
          </a:bodyPr>
          <a:lstStyle>
            <a:lvl1pPr>
              <a:defRPr sz="5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43A871-5A76-4349-99F0-C46C77380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94D44-7693-499F-AC6C-11696134FE3F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72E803-8BD9-40A2-8389-C19DA1148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5414ED-B772-4B84-813E-E34C9A97C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938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62BDD-CBFF-4046-A6B2-A9ECCB7E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AF2AE-472C-4EF3-ABB2-24BAA9AE3CF7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90B5F6-6C28-4A86-AFD0-D7F93D4619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10D5C-1634-451B-8D99-4D47EB3A1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8376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12261-8522-4437-B612-7C7100D18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10543032" cy="1600200"/>
          </a:xfrm>
        </p:spPr>
        <p:txBody>
          <a:bodyPr anchor="b">
            <a:noAutofit/>
          </a:bodyPr>
          <a:lstStyle>
            <a:lvl1pPr>
              <a:defRPr sz="5200">
                <a:latin typeface="Dante (Headings)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BAA0AF-3F50-42BD-84B4-E70C3D00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2199340"/>
            <a:ext cx="5780468" cy="3661710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9C702B-2C4D-4590-8BEE-31940145C7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94813E-250B-4422-AE46-5E1AB964A4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EAEA162C-A7C1-4263-9453-1BAFF8C39559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CB5B81-E9CC-45F3-8EF1-35D2C8FF1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DA7E97-5A73-4602-9582-6CDACB918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795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95334B-3019-4CA1-B658-7790019224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457200"/>
            <a:ext cx="4489180" cy="16002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D3CC12-FD6B-41A3-BF67-D600CC4383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DB2BD5-DC18-460B-BFCC-5B2447D2B0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20624" y="2199340"/>
            <a:ext cx="4489180" cy="3669647"/>
          </a:xfrm>
        </p:spPr>
        <p:txBody>
          <a:bodyPr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AF6305-9768-4792-866C-91238D4569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0624" y="6217920"/>
            <a:ext cx="2743200" cy="640080"/>
          </a:xfrm>
        </p:spPr>
        <p:txBody>
          <a:bodyPr/>
          <a:lstStyle/>
          <a:p>
            <a:fld id="{64DF6793-3458-4587-8168-65F0C37A92D2}" type="datetime2">
              <a:rPr lang="en-US" smtClean="0"/>
              <a:t>Monday, April 19,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DBF050-0FF1-499F-936E-FAAE50DC3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902C2E-1542-46B4-85B1-7A4B3F772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925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586836B-C327-49CB-ADF2-2E730C4A91BF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10F61-136C-42B3-981B-FDE3DD0A8135}"/>
              </a:ext>
            </a:extLst>
          </p:cNvPr>
          <p:cNvSpPr/>
          <p:nvPr/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AF870-601F-4570-A8A9-1003F8939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0624" y="365125"/>
            <a:ext cx="1054303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CCCECD-B6E7-4C40-8A84-65FD5A3F0A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624" y="1825625"/>
            <a:ext cx="1054303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EFA4D-0E39-4E26-B43C-5D1084B3BA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20624" y="6217920"/>
            <a:ext cx="2743200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E8352ED3-3C46-4C9A-9738-67B2D875E7E2}" type="datetime2">
              <a:rPr lang="en-US" smtClean="0"/>
              <a:pPr/>
              <a:t>Monday, April 19,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851EA-2F2C-4012-8B96-51179BDD11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767328" y="6217920"/>
            <a:ext cx="7196328" cy="6400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BB8ACB-7A60-4D76-A149-0C57A30E0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03152" y="0"/>
            <a:ext cx="685800" cy="685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3A4F6043-7A67-491B-98BC-F933DED7226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455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Wingdings 2" panose="05020102010507070707" pitchFamily="18" charset="2"/>
        <a:buChar char="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accent2"/>
        </a:buClr>
        <a:buFont typeface="Wingdings 2" panose="05020102010507070707" pitchFamily="18" charset="2"/>
        <a:buChar char="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24EF3E42-675E-4E84-AA5A-E233060C0D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F3B65B4-B443-446A-9981-E6E89B0B7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A65F9D6E-2090-4134-A4A6-DA1CF26E47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3" b="4758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12FD6970-15B8-49A1-B818-28F5A444F8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536813" y="536813"/>
            <a:ext cx="6858000" cy="5784375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12A117-52D1-5A4E-A7A8-A532994332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4444436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>
                <a:solidFill>
                  <a:srgbClr val="FFFFFF"/>
                </a:solidFill>
              </a:rPr>
              <a:t>Malan Christiansen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569A17-038D-904D-A93F-FF38DFDD22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663290"/>
            <a:ext cx="4444436" cy="1323314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Portfolio Assignment 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FD6C387B-06BE-490B-A22D-8EA8A67AA8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94DCE841-D2A0-408E-8F2F-990D0105E2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794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80A3FDAE-CBEE-444D-AC3F-1F46176F8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Background Gray Rectangle">
            <a:extLst>
              <a:ext uri="{FF2B5EF4-FFF2-40B4-BE49-F238E27FC236}">
                <a16:creationId xmlns:a16="http://schemas.microsoft.com/office/drawing/2014/main" id="{1FF5E391-13EA-4378-95B1-C73488181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AD0DC7A3-7ED0-4155-ADCF-D332541FAF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E304C4A-1F9F-2047-B304-7E452A7A97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57"/>
          <a:stretch/>
        </p:blipFill>
        <p:spPr>
          <a:xfrm>
            <a:off x="-1" y="5609"/>
            <a:ext cx="12192000" cy="6160980"/>
          </a:xfrm>
          <a:prstGeom prst="rect">
            <a:avLst/>
          </a:prstGeom>
        </p:spPr>
      </p:pic>
      <p:cxnSp>
        <p:nvCxnSpPr>
          <p:cNvPr id="16" name="Vertical Connector">
            <a:extLst>
              <a:ext uri="{FF2B5EF4-FFF2-40B4-BE49-F238E27FC236}">
                <a16:creationId xmlns:a16="http://schemas.microsoft.com/office/drawing/2014/main" id="{4CDF7082-55B3-4B7D-8ECF-F1C96C500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orizontal Connector 2">
            <a:extLst>
              <a:ext uri="{FF2B5EF4-FFF2-40B4-BE49-F238E27FC236}">
                <a16:creationId xmlns:a16="http://schemas.microsoft.com/office/drawing/2014/main" id="{67D64140-8BC6-4CD1-8C2A-FB5BCE2354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1600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Background Gray Rectangle">
            <a:extLst>
              <a:ext uri="{FF2B5EF4-FFF2-40B4-BE49-F238E27FC236}">
                <a16:creationId xmlns:a16="http://schemas.microsoft.com/office/drawing/2014/main" id="{BFAEB124-5ACC-4FB9-80E1-0F26DC3C1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Background Gray Rectangle">
            <a:extLst>
              <a:ext uri="{FF2B5EF4-FFF2-40B4-BE49-F238E27FC236}">
                <a16:creationId xmlns:a16="http://schemas.microsoft.com/office/drawing/2014/main" id="{5E4B973A-8BBF-4048-AFEE-C6E3088C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White Rectangle">
            <a:extLst>
              <a:ext uri="{FF2B5EF4-FFF2-40B4-BE49-F238E27FC236}">
                <a16:creationId xmlns:a16="http://schemas.microsoft.com/office/drawing/2014/main" id="{F8B9E1F5-B063-4315-A954-F340478DA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4B2CD5C-E62F-7F40-AD2D-AA50578024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2" b="4575"/>
          <a:stretch/>
        </p:blipFill>
        <p:spPr>
          <a:xfrm>
            <a:off x="776939" y="691410"/>
            <a:ext cx="10716192" cy="6160980"/>
          </a:xfrm>
          <a:prstGeom prst="rect">
            <a:avLst/>
          </a:prstGeom>
        </p:spPr>
      </p:pic>
      <p:cxnSp>
        <p:nvCxnSpPr>
          <p:cNvPr id="16" name="Vertical Connector">
            <a:extLst>
              <a:ext uri="{FF2B5EF4-FFF2-40B4-BE49-F238E27FC236}">
                <a16:creationId xmlns:a16="http://schemas.microsoft.com/office/drawing/2014/main" id="{BC285879-A8BE-48EA-B72D-8D4135047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Horizontal Connector 2">
            <a:extLst>
              <a:ext uri="{FF2B5EF4-FFF2-40B4-BE49-F238E27FC236}">
                <a16:creationId xmlns:a16="http://schemas.microsoft.com/office/drawing/2014/main" id="{5D0002A5-5632-4B3D-9D26-3CDEACAF84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858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669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7D89B1D9-C045-A64F-B02E-9FE1E0485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0346" y="0"/>
            <a:ext cx="58713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3182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18FC90BB-BFAA-8E42-ADD9-ED7AA801D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424" y="0"/>
            <a:ext cx="4636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728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493A8E8-88A3-4C21-8DD5-382FD2407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369055-AD2B-4E6F-8B6F-FD8A6CA37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B60357-232D-4489-8786-BF4E4F74BA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2572690"/>
            <a:ext cx="471566" cy="3599021"/>
          </a:xfrm>
          <a:prstGeom prst="rect">
            <a:avLst/>
          </a:prstGeom>
          <a:solidFill>
            <a:srgbClr val="22B1C0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6BC4F02-1D09-4B7C-BF2A-18C1A2A70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3AD4D-6FC9-2E42-94B4-ECFFA503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144" y="539496"/>
            <a:ext cx="5294293" cy="18953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>
                <a:solidFill>
                  <a:schemeClr val="tx1"/>
                </a:solidFill>
              </a:rPr>
              <a:t>Challenges</a:t>
            </a:r>
            <a:br>
              <a:rPr lang="en-US" sz="4100" b="1">
                <a:solidFill>
                  <a:schemeClr val="tx1"/>
                </a:solidFill>
              </a:rPr>
            </a:br>
            <a:r>
              <a:rPr lang="en-US" sz="4100" b="1">
                <a:solidFill>
                  <a:schemeClr val="tx1"/>
                </a:solidFill>
              </a:rPr>
              <a:t>and</a:t>
            </a:r>
            <a:br>
              <a:rPr lang="en-US" sz="4100" b="1">
                <a:solidFill>
                  <a:schemeClr val="tx1"/>
                </a:solidFill>
              </a:rPr>
            </a:br>
            <a:r>
              <a:rPr lang="en-US" sz="4100" b="1">
                <a:solidFill>
                  <a:schemeClr val="tx1"/>
                </a:solidFill>
              </a:rPr>
              <a:t>Favorite part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4C7CDB-1549-4FED-8E5E-25E229CB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984" y="539496"/>
            <a:ext cx="4956417" cy="191341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Flexbox </a:t>
            </a:r>
            <a:endParaRPr lang="en-US" sz="18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Mobile First</a:t>
            </a:r>
            <a:endParaRPr lang="en-US" sz="18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endParaRPr lang="en-US" sz="18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Sass</a:t>
            </a:r>
            <a:endParaRPr lang="en-US" sz="1800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800" dirty="0">
                <a:solidFill>
                  <a:schemeClr val="tx1"/>
                </a:solidFill>
              </a:rPr>
              <a:t>Building from scratch</a:t>
            </a:r>
            <a:endParaRPr lang="en-US" sz="1800">
              <a:solidFill>
                <a:schemeClr val="tx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8AAF3-6BD3-9F46-B149-8D22FF80F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142" r="-1" b="24406"/>
          <a:stretch/>
        </p:blipFill>
        <p:spPr>
          <a:xfrm>
            <a:off x="471576" y="2572690"/>
            <a:ext cx="11016116" cy="3599021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75AD8F0-E74F-4E7D-ADD3-E7F806CA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F803BC2-F676-49D8-AA7E-58C8975771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58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482F11BC-0096-4F9C-BAA6-E7D36C1E54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FA1E615-6866-4975-BEB0-8A6DCCEFB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49980E-1F13-46BA-BFC3-59DA3D861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3AD4D-6FC9-2E42-94B4-ECFFA503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7" y="539496"/>
            <a:ext cx="5228393" cy="26971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Design and Decisions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34C7CDB-1549-4FED-8E5E-25E229CB4D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2897" y="3354749"/>
            <a:ext cx="5228392" cy="2582470"/>
          </a:xfrm>
        </p:spPr>
        <p:txBody>
          <a:bodyPr>
            <a:normAutofit/>
          </a:bodyPr>
          <a:lstStyle/>
          <a:p>
            <a:r>
              <a:rPr lang="en-US" sz="1800" dirty="0"/>
              <a:t>Font style</a:t>
            </a:r>
          </a:p>
          <a:p>
            <a:r>
              <a:rPr lang="en-US" sz="1800" dirty="0"/>
              <a:t>Colors</a:t>
            </a:r>
          </a:p>
          <a:p>
            <a:r>
              <a:rPr lang="en-US" sz="1800" dirty="0"/>
              <a:t>Icons</a:t>
            </a:r>
          </a:p>
          <a:p>
            <a:r>
              <a:rPr lang="en-US" sz="1800" dirty="0"/>
              <a:t>Simple </a:t>
            </a:r>
          </a:p>
          <a:p>
            <a:endParaRPr lang="en-US" sz="18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E2E7D1F-2146-4351-B555-F7AD66F91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rgbClr val="22B1C0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8AAF3-6BD3-9F46-B149-8D22FF80F8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018" r="24983" b="1"/>
          <a:stretch/>
        </p:blipFill>
        <p:spPr>
          <a:xfrm>
            <a:off x="6620386" y="1246946"/>
            <a:ext cx="4364109" cy="4364109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8C7CAC-1828-45F3-9C70-DE1294FA2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C52D459-9D8C-45C6-9998-FE9189062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9009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5955B3A-C08D-43E6-ABEF-A4F616FB6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719694A-8B4E-4127-9C08-9B8F39B6F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8AAF3-6BD3-9F46-B149-8D22FF80F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81" r="-1" b="474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53E47F1-23BD-4D2B-B2D2-9087A6BE4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307" y="4077417"/>
            <a:ext cx="12188952" cy="2780581"/>
          </a:xfrm>
          <a:prstGeom prst="rect">
            <a:avLst/>
          </a:prstGeom>
          <a:gradFill>
            <a:gsLst>
              <a:gs pos="100000">
                <a:schemeClr val="tx1">
                  <a:alpha val="0"/>
                </a:schemeClr>
              </a:gs>
              <a:gs pos="0">
                <a:schemeClr val="tx1"/>
              </a:gs>
              <a:gs pos="0">
                <a:schemeClr val="tx1">
                  <a:alpha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3AD4D-6FC9-2E42-94B4-ECFFA503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4452732"/>
            <a:ext cx="5278995" cy="15586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Thank you!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2CC60F-C99A-48C5-856F-3C79856E9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8A2ED1C-4B10-41E7-9BF6-7447B99B9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50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D82D7-63C7-AF4B-B08B-F3548132B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/>
              <a:t>Overview of website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64B6781D-73F8-7F44-BD17-7DE2BCEE596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767756"/>
              </p:ext>
            </p:extLst>
          </p:nvPr>
        </p:nvGraphicFramePr>
        <p:xfrm>
          <a:off x="1946357" y="1260214"/>
          <a:ext cx="8414987" cy="45275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45E99643-8BA4-204C-8D0B-84F5607EF23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62" t="83599" r="-663" b="-77375"/>
          <a:stretch/>
        </p:blipFill>
        <p:spPr>
          <a:xfrm>
            <a:off x="59375" y="5626054"/>
            <a:ext cx="12188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9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DAFB5B3B-7E35-4B9C-8F62-68A123A1A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1D158D2-E27F-4A24-BCF8-69C7F99D4A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17EDB76-48EF-44A2-ABD9-3BC04E3E2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1B25F2-DA71-394C-8D13-1810468FD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3831665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Wireframes</a:t>
            </a:r>
            <a:br>
              <a:rPr lang="en-US" sz="4800" b="1" dirty="0"/>
            </a:br>
            <a:r>
              <a:rPr lang="en-US" sz="4800"/>
              <a:t>Home</a:t>
            </a:r>
            <a:endParaRPr lang="en-US" sz="4800" dirty="0"/>
          </a:p>
        </p:txBody>
      </p:sp>
      <p:pic>
        <p:nvPicPr>
          <p:cNvPr id="7" name="Picture 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153B74E-6004-C14C-B55E-7E87342C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4430" y="709988"/>
            <a:ext cx="1799794" cy="2656525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C3838EB-3032-411A-83A5-7D7D09B7F4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7210" y="680190"/>
            <a:ext cx="2452895" cy="2675127"/>
          </a:xfrm>
          <a:prstGeom prst="rect">
            <a:avLst/>
          </a:prstGeom>
          <a:solidFill>
            <a:srgbClr val="22B1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52D37CBF-AA09-9740-8043-EF8EEB873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9105" y="1526842"/>
            <a:ext cx="2452895" cy="1839671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09384640-A397-4B74-BB2D-98EEFE0FDF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7880" y="3456644"/>
            <a:ext cx="2452895" cy="2729753"/>
          </a:xfrm>
          <a:prstGeom prst="rect">
            <a:avLst/>
          </a:prstGeom>
          <a:solidFill>
            <a:srgbClr val="22B1C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8D8BD328-9B96-C640-88D5-713631049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5847" y="3456646"/>
            <a:ext cx="1395620" cy="270994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1AE2479-7132-4FBC-8FC0-5B85F71D1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39105" y="3456644"/>
            <a:ext cx="2452895" cy="2729753"/>
          </a:xfrm>
          <a:prstGeom prst="rect">
            <a:avLst/>
          </a:prstGeom>
          <a:solidFill>
            <a:srgbClr val="22B1C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9DD187C-51A6-48A7-A453-03F94E09C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F4041D3-25C6-4137-BB78-0FA8F41C2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8645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Background Gray Rectangle">
            <a:extLst>
              <a:ext uri="{FF2B5EF4-FFF2-40B4-BE49-F238E27FC236}">
                <a16:creationId xmlns:a16="http://schemas.microsoft.com/office/drawing/2014/main" id="{767DDD16-4DBD-4E45-A3D1-344899947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B4B93DC-A1A0-4EAA-9951-C8CEA25E94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74489D5-5142-446A-B165-0BB3B3AB2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8053F25-D0E9-44AF-A1B6-B24A1DF6F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3AD4D-6FC9-2E42-94B4-ECFFA503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4919414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Wireframes</a:t>
            </a:r>
            <a:br>
              <a:rPr lang="en-US" sz="4800" b="1" dirty="0"/>
            </a:br>
            <a:r>
              <a:rPr lang="en-US" sz="4800" dirty="0"/>
              <a:t>About</a:t>
            </a:r>
          </a:p>
        </p:txBody>
      </p:sp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78FD3F8B-7C5A-D248-9151-440519BBA2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77" r="1" b="5501"/>
          <a:stretch/>
        </p:blipFill>
        <p:spPr>
          <a:xfrm>
            <a:off x="6147695" y="699899"/>
            <a:ext cx="2644350" cy="3460115"/>
          </a:xfrm>
          <a:prstGeom prst="rect">
            <a:avLst/>
          </a:prstGeom>
        </p:spPr>
      </p:pic>
      <p:pic>
        <p:nvPicPr>
          <p:cNvPr id="7" name="Picture 6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4C8C674F-B567-F348-BF57-907CA35C47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797" r="1" b="13411"/>
          <a:stretch/>
        </p:blipFill>
        <p:spPr>
          <a:xfrm>
            <a:off x="8901658" y="699899"/>
            <a:ext cx="2603001" cy="346011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078AAF3-6BD3-9F46-B149-8D22FF80F8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92" r="13157" b="1"/>
          <a:stretch/>
        </p:blipFill>
        <p:spPr>
          <a:xfrm>
            <a:off x="6147695" y="4275501"/>
            <a:ext cx="2644360" cy="1896699"/>
          </a:xfrm>
          <a:prstGeom prst="rect">
            <a:avLst/>
          </a:prstGeom>
        </p:spPr>
      </p:pic>
      <p:pic>
        <p:nvPicPr>
          <p:cNvPr id="9" name="Picture 8" descr="A picture containing polygon&#10;&#10;Description automatically generated">
            <a:extLst>
              <a:ext uri="{FF2B5EF4-FFF2-40B4-BE49-F238E27FC236}">
                <a16:creationId xmlns:a16="http://schemas.microsoft.com/office/drawing/2014/main" id="{43928F30-FF20-9F43-A6A3-1015D19F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" b="3496"/>
          <a:stretch/>
        </p:blipFill>
        <p:spPr>
          <a:xfrm>
            <a:off x="8901678" y="4275501"/>
            <a:ext cx="2603001" cy="1896699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31E8FA9-9AFA-47FC-BA56-6DDCBC88C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9B0A1459-25F4-4ABB-99C0-1243B308A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504656" y="4278307"/>
            <a:ext cx="687343" cy="1896697"/>
          </a:xfrm>
          <a:prstGeom prst="rect">
            <a:avLst/>
          </a:prstGeom>
          <a:solidFill>
            <a:srgbClr val="22B1C0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65FE312-C4A9-4D91-8A12-47D0CEA73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066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F15572C7-FB46-4835-B6C2-B5E52597A2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Background Gray Rectangle">
            <a:extLst>
              <a:ext uri="{FF2B5EF4-FFF2-40B4-BE49-F238E27FC236}">
                <a16:creationId xmlns:a16="http://schemas.microsoft.com/office/drawing/2014/main" id="{B5491424-543C-43D3-92FF-DBA8CA349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9" name="White Rectangle">
            <a:extLst>
              <a:ext uri="{FF2B5EF4-FFF2-40B4-BE49-F238E27FC236}">
                <a16:creationId xmlns:a16="http://schemas.microsoft.com/office/drawing/2014/main" id="{7A0D2E0A-C0E6-4F1B-B614-F5153AC9A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3AD4D-6FC9-2E42-94B4-ECFFA503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5441966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Wireframes</a:t>
            </a:r>
            <a:br>
              <a:rPr lang="en-US" sz="4800" b="1" dirty="0"/>
            </a:br>
            <a:r>
              <a:rPr lang="en-US" sz="4800" dirty="0"/>
              <a:t>Projects</a:t>
            </a:r>
          </a:p>
        </p:txBody>
      </p:sp>
      <p:pic>
        <p:nvPicPr>
          <p:cNvPr id="8" name="Picture 7" descr="A picture containing square&#10;&#10;Description automatically generated">
            <a:extLst>
              <a:ext uri="{FF2B5EF4-FFF2-40B4-BE49-F238E27FC236}">
                <a16:creationId xmlns:a16="http://schemas.microsoft.com/office/drawing/2014/main" id="{76099081-E9C1-6548-A1FC-F2847B9EA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803" y="685800"/>
            <a:ext cx="1833390" cy="2696163"/>
          </a:xfrm>
          <a:prstGeom prst="rect">
            <a:avLst/>
          </a:prstGeom>
        </p:spPr>
      </p:pic>
      <p:pic>
        <p:nvPicPr>
          <p:cNvPr id="9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087C793-B08D-A846-8BF2-555030379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110" y="1960920"/>
            <a:ext cx="1894725" cy="1421043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22163CB-878F-4EA9-BD6F-5FCF29CAF4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291173" y="685800"/>
            <a:ext cx="1894723" cy="2696163"/>
          </a:xfrm>
          <a:prstGeom prst="rect">
            <a:avLst/>
          </a:prstGeom>
          <a:solidFill>
            <a:srgbClr val="22B1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A379BC-97D7-46F6-B24E-151060557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327136" y="3493651"/>
            <a:ext cx="1894724" cy="2678550"/>
          </a:xfrm>
          <a:prstGeom prst="rect">
            <a:avLst/>
          </a:prstGeom>
          <a:solidFill>
            <a:srgbClr val="22B1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8AAF3-6BD3-9F46-B149-8D22FF80F8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200" r="31164"/>
          <a:stretch/>
        </p:blipFill>
        <p:spPr>
          <a:xfrm>
            <a:off x="8311110" y="3490706"/>
            <a:ext cx="1894725" cy="2386504"/>
          </a:xfrm>
          <a:prstGeom prst="rect">
            <a:avLst/>
          </a:prstGeom>
        </p:spPr>
      </p:pic>
      <p:pic>
        <p:nvPicPr>
          <p:cNvPr id="7" name="Picture 6" descr="Shape&#10;&#10;Description automatically generated with medium confidence">
            <a:extLst>
              <a:ext uri="{FF2B5EF4-FFF2-40B4-BE49-F238E27FC236}">
                <a16:creationId xmlns:a16="http://schemas.microsoft.com/office/drawing/2014/main" id="{6308328D-26D1-1646-96F1-BD64FF3817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685" y="3490706"/>
            <a:ext cx="1375899" cy="2697841"/>
          </a:xfrm>
          <a:prstGeom prst="rect">
            <a:avLst/>
          </a:prstGeom>
        </p:spPr>
      </p:pic>
      <p:cxnSp>
        <p:nvCxnSpPr>
          <p:cNvPr id="45" name="Vertical Connector">
            <a:extLst>
              <a:ext uri="{FF2B5EF4-FFF2-40B4-BE49-F238E27FC236}">
                <a16:creationId xmlns:a16="http://schemas.microsoft.com/office/drawing/2014/main" id="{92A8DDD2-6638-42FC-892D-ABDF20A7B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Horizontal Connector 2">
            <a:extLst>
              <a:ext uri="{FF2B5EF4-FFF2-40B4-BE49-F238E27FC236}">
                <a16:creationId xmlns:a16="http://schemas.microsoft.com/office/drawing/2014/main" id="{2767A534-3D6B-4F2A-A0C3-A8789382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9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Rectangle 114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9" name="Rectangle 116">
            <a:extLst>
              <a:ext uri="{FF2B5EF4-FFF2-40B4-BE49-F238E27FC236}">
                <a16:creationId xmlns:a16="http://schemas.microsoft.com/office/drawing/2014/main" id="{F43527FA-D06D-4DCA-8FB5-6B31BF9AC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Background Gray Rectangle">
            <a:extLst>
              <a:ext uri="{FF2B5EF4-FFF2-40B4-BE49-F238E27FC236}">
                <a16:creationId xmlns:a16="http://schemas.microsoft.com/office/drawing/2014/main" id="{B5491424-543C-43D3-92FF-DBA8CA3491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1" name="White Rectangle">
            <a:extLst>
              <a:ext uri="{FF2B5EF4-FFF2-40B4-BE49-F238E27FC236}">
                <a16:creationId xmlns:a16="http://schemas.microsoft.com/office/drawing/2014/main" id="{7A0D2E0A-C0E6-4F1B-B614-F5153AC9A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3AD4D-6FC9-2E42-94B4-ECFFA503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5216814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Wireframes</a:t>
            </a:r>
            <a:br>
              <a:rPr lang="en-US" sz="4800" b="1" dirty="0"/>
            </a:br>
            <a:r>
              <a:rPr lang="en-US" sz="4400" dirty="0"/>
              <a:t>Blog</a:t>
            </a:r>
            <a:endParaRPr lang="en-US" sz="4800" dirty="0"/>
          </a:p>
        </p:txBody>
      </p:sp>
      <p:sp>
        <p:nvSpPr>
          <p:cNvPr id="132" name="Rectangle 122">
            <a:extLst>
              <a:ext uri="{FF2B5EF4-FFF2-40B4-BE49-F238E27FC236}">
                <a16:creationId xmlns:a16="http://schemas.microsoft.com/office/drawing/2014/main" id="{8739B7EC-A5CD-4B4D-97C4-2BE4C9B2A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6095999" y="695340"/>
            <a:ext cx="5391683" cy="5476855"/>
          </a:xfrm>
          <a:prstGeom prst="rect">
            <a:avLst/>
          </a:prstGeom>
          <a:solidFill>
            <a:srgbClr val="22B1C0">
              <a:alpha val="10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D451ABBB-776D-954A-B918-03ECF99C3F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4" b="4882"/>
          <a:stretch/>
        </p:blipFill>
        <p:spPr>
          <a:xfrm>
            <a:off x="6515784" y="1411565"/>
            <a:ext cx="2218738" cy="158275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8AAF3-6BD3-9F46-B149-8D22FF80F8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025" r="24989" b="-1"/>
          <a:stretch/>
        </p:blipFill>
        <p:spPr>
          <a:xfrm>
            <a:off x="8836194" y="1093303"/>
            <a:ext cx="2218738" cy="2219276"/>
          </a:xfrm>
          <a:prstGeom prst="rect">
            <a:avLst/>
          </a:prstGeom>
        </p:spPr>
      </p:pic>
      <p:pic>
        <p:nvPicPr>
          <p:cNvPr id="11" name="Picture 10" descr="Shape&#10;&#10;Description automatically generated with medium confidence">
            <a:extLst>
              <a:ext uri="{FF2B5EF4-FFF2-40B4-BE49-F238E27FC236}">
                <a16:creationId xmlns:a16="http://schemas.microsoft.com/office/drawing/2014/main" id="{891DAD3A-AB42-B343-85CE-053066CEA1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311" r="-4" b="17528"/>
          <a:stretch/>
        </p:blipFill>
        <p:spPr>
          <a:xfrm>
            <a:off x="6732586" y="3478568"/>
            <a:ext cx="1785134" cy="2385638"/>
          </a:xfrm>
          <a:prstGeom prst="rect">
            <a:avLst/>
          </a:prstGeom>
        </p:spPr>
      </p:pic>
      <p:pic>
        <p:nvPicPr>
          <p:cNvPr id="8" name="Picture 7" descr="A picture containing square&#10;&#10;Description automatically generated">
            <a:extLst>
              <a:ext uri="{FF2B5EF4-FFF2-40B4-BE49-F238E27FC236}">
                <a16:creationId xmlns:a16="http://schemas.microsoft.com/office/drawing/2014/main" id="{07C23EE9-AF9C-3948-890F-252750AE54C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130" r="-6" b="4320"/>
          <a:stretch/>
        </p:blipFill>
        <p:spPr>
          <a:xfrm>
            <a:off x="9053013" y="3478568"/>
            <a:ext cx="1785099" cy="2385638"/>
          </a:xfrm>
          <a:prstGeom prst="rect">
            <a:avLst/>
          </a:prstGeom>
        </p:spPr>
      </p:pic>
      <p:cxnSp>
        <p:nvCxnSpPr>
          <p:cNvPr id="133" name="Vertical Connector">
            <a:extLst>
              <a:ext uri="{FF2B5EF4-FFF2-40B4-BE49-F238E27FC236}">
                <a16:creationId xmlns:a16="http://schemas.microsoft.com/office/drawing/2014/main" id="{92A8DDD2-6638-42FC-892D-ABDF20A7B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Horizontal Connector 2">
            <a:extLst>
              <a:ext uri="{FF2B5EF4-FFF2-40B4-BE49-F238E27FC236}">
                <a16:creationId xmlns:a16="http://schemas.microsoft.com/office/drawing/2014/main" id="{2767A534-3D6B-4F2A-A0C3-A8789382B6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67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511A068D-372C-4F52-AA66-3D19095880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Background Gray Rectangle">
            <a:extLst>
              <a:ext uri="{FF2B5EF4-FFF2-40B4-BE49-F238E27FC236}">
                <a16:creationId xmlns:a16="http://schemas.microsoft.com/office/drawing/2014/main" id="{4818F4D9-0A29-4B8E-9630-742AA53C9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34" name="White Rectangle">
            <a:extLst>
              <a:ext uri="{FF2B5EF4-FFF2-40B4-BE49-F238E27FC236}">
                <a16:creationId xmlns:a16="http://schemas.microsoft.com/office/drawing/2014/main" id="{2F19277A-3539-4083-8447-76876B59D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3AD4D-6FC9-2E42-94B4-ECFFA503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989468"/>
            <a:ext cx="4680928" cy="20342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cs typeface="Calibri" panose="020F0502020204030204" pitchFamily="34" charset="0"/>
              </a:rPr>
              <a:t>Wireframes</a:t>
            </a:r>
            <a:br>
              <a:rPr lang="en-US" sz="4800" b="1" dirty="0">
                <a:cs typeface="Calibri" panose="020F0502020204030204" pitchFamily="34" charset="0"/>
              </a:rPr>
            </a:br>
            <a:r>
              <a:rPr lang="en-US" sz="4400" dirty="0">
                <a:cs typeface="Calibri" panose="020F0502020204030204" pitchFamily="34" charset="0"/>
              </a:rPr>
              <a:t>Contact</a:t>
            </a:r>
            <a:endParaRPr lang="en-US" sz="4800" dirty="0">
              <a:cs typeface="Calibri" panose="020F0502020204030204" pitchFamily="34" charset="0"/>
            </a:endParaRPr>
          </a:p>
        </p:txBody>
      </p:sp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B0E560A4-08DE-9345-8479-BF8AE51EF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6621" y="685800"/>
            <a:ext cx="1406164" cy="2717226"/>
          </a:xfrm>
          <a:prstGeom prst="rect">
            <a:avLst/>
          </a:prstGeom>
        </p:spPr>
      </p:pic>
      <p:pic>
        <p:nvPicPr>
          <p:cNvPr id="23" name="Picture 22" descr="A picture containing text&#10;&#10;Description automatically generated">
            <a:extLst>
              <a:ext uri="{FF2B5EF4-FFF2-40B4-BE49-F238E27FC236}">
                <a16:creationId xmlns:a16="http://schemas.microsoft.com/office/drawing/2014/main" id="{6EA7B564-B4E0-4C40-A915-85A912A59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4592" y="685800"/>
            <a:ext cx="1840919" cy="2717226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1A74A666-35C3-483A-86A4-B17E89C21B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925784" y="685800"/>
            <a:ext cx="2266213" cy="2699586"/>
          </a:xfrm>
          <a:prstGeom prst="rect">
            <a:avLst/>
          </a:prstGeom>
          <a:solidFill>
            <a:schemeClr val="accent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22176E-63E2-404A-B156-1D03A6EB8E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210231" y="3481171"/>
            <a:ext cx="2258943" cy="2696639"/>
          </a:xfrm>
          <a:prstGeom prst="rect">
            <a:avLst/>
          </a:prstGeom>
          <a:solidFill>
            <a:srgbClr val="22B1C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A01661B-E631-DF4E-A12C-96737907B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75580" y="3478225"/>
            <a:ext cx="2258944" cy="169420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8AAF3-6BD3-9F46-B149-8D22FF80F83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8559" r="2" b="21825"/>
          <a:stretch/>
        </p:blipFill>
        <p:spPr>
          <a:xfrm>
            <a:off x="9925782" y="3478225"/>
            <a:ext cx="2258944" cy="808031"/>
          </a:xfrm>
          <a:prstGeom prst="rect">
            <a:avLst/>
          </a:prstGeom>
        </p:spPr>
      </p:pic>
      <p:cxnSp>
        <p:nvCxnSpPr>
          <p:cNvPr id="40" name="Vertical Connector">
            <a:extLst>
              <a:ext uri="{FF2B5EF4-FFF2-40B4-BE49-F238E27FC236}">
                <a16:creationId xmlns:a16="http://schemas.microsoft.com/office/drawing/2014/main" id="{ED9B10D3-542B-4947-8654-EBF8E9C3E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Horizontal Connector 2">
            <a:extLst>
              <a:ext uri="{FF2B5EF4-FFF2-40B4-BE49-F238E27FC236}">
                <a16:creationId xmlns:a16="http://schemas.microsoft.com/office/drawing/2014/main" id="{20F18720-1C1E-4BB7-ACAB-0C6C9B1A92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871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AA9D7C9-0452-4338-840E-1F41073B57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2D28149-A976-4FDF-A0AD-7E066FF7D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80536FF-D2DD-47A6-BB60-E22DD2FEF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46276" y="685800"/>
            <a:ext cx="107442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3AD4D-6FC9-2E42-94B4-ECFFA503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40167"/>
            <a:ext cx="5828376" cy="2135867"/>
          </a:xfrm>
        </p:spPr>
        <p:txBody>
          <a:bodyPr anchor="b">
            <a:normAutofit/>
          </a:bodyPr>
          <a:lstStyle/>
          <a:p>
            <a:r>
              <a:rPr lang="en-US" sz="4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Components</a:t>
            </a:r>
          </a:p>
        </p:txBody>
      </p:sp>
      <p:graphicFrame>
        <p:nvGraphicFramePr>
          <p:cNvPr id="22" name="Content Placeholder 2">
            <a:extLst>
              <a:ext uri="{FF2B5EF4-FFF2-40B4-BE49-F238E27FC236}">
                <a16:creationId xmlns:a16="http://schemas.microsoft.com/office/drawing/2014/main" id="{7553A964-0016-4D68-B897-127FCB3AA0F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22899" y="2880452"/>
          <a:ext cx="5828376" cy="30954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FA392873-A54A-4077-810F-3AFC8F442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96183" y="685801"/>
            <a:ext cx="702496" cy="5486400"/>
          </a:xfrm>
          <a:prstGeom prst="rect">
            <a:avLst/>
          </a:prstGeom>
          <a:solidFill>
            <a:srgbClr val="22B1C0">
              <a:alpha val="25000"/>
            </a:srgb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78AAF3-6BD3-9F46-B149-8D22FF80F8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00" r="31164"/>
          <a:stretch/>
        </p:blipFill>
        <p:spPr>
          <a:xfrm>
            <a:off x="7148796" y="685800"/>
            <a:ext cx="4355880" cy="5486400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7CAC88-B0CB-4E8A-916D-9CB905259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02C2666-64A2-43AB-B2DB-267B04A07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61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551C3B6-A0D6-43F6-9F68-13666CDA5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2" y="709375"/>
            <a:ext cx="10713675" cy="5419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73C994B4-9721-4148-9EEC-6793CECDE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3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D95E49-763A-4886-B038-82F734740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bg2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28EC6A1-D299-4AFF-AD16-9ADC9A31F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78324" y="699899"/>
            <a:ext cx="10713676" cy="54333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93AD4D-6FC9-2E42-94B4-ECFFA503F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99" y="576263"/>
            <a:ext cx="3922908" cy="296760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/>
              <a:t>Walk through of website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78AAF3-6BD3-9F46-B149-8D22FF80F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559" r="2" b="21825"/>
          <a:stretch/>
        </p:blipFill>
        <p:spPr>
          <a:xfrm>
            <a:off x="4593221" y="3704078"/>
            <a:ext cx="6899909" cy="246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85EE6CD-C61E-4F22-9787-1ADF1D3EB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1493126" y="699894"/>
            <a:ext cx="698873" cy="5466696"/>
          </a:xfrm>
          <a:prstGeom prst="rect">
            <a:avLst/>
          </a:prstGeom>
          <a:solidFill>
            <a:schemeClr val="accent1">
              <a:alpha val="25000"/>
            </a:schemeClr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000" b="0" i="0" u="none" strike="noStrike" cap="none" spc="0" normalizeH="0" baseline="0">
              <a:ln>
                <a:noFill/>
              </a:ln>
              <a:solidFill>
                <a:schemeClr val="accent5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60C424-AE6E-4E63-BB6C-303952196E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11496184" y="5610"/>
            <a:ext cx="0" cy="685800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3A5461B-0FE0-4F7B-B087-D898AA1536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524" y="6172200"/>
            <a:ext cx="12192000" cy="0"/>
          </a:xfrm>
          <a:prstGeom prst="line">
            <a:avLst/>
          </a:prstGeom>
          <a:ln w="9525" cap="rnd">
            <a:solidFill>
              <a:srgbClr val="22B1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021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setVTI">
  <a:themeElements>
    <a:clrScheme name="AnalogousFromRegularSeedRightStep">
      <a:dk1>
        <a:srgbClr val="000000"/>
      </a:dk1>
      <a:lt1>
        <a:srgbClr val="FFFFFF"/>
      </a:lt1>
      <a:dk2>
        <a:srgbClr val="1B252F"/>
      </a:dk2>
      <a:lt2>
        <a:srgbClr val="F3F1F0"/>
      </a:lt2>
      <a:accent1>
        <a:srgbClr val="22B1C0"/>
      </a:accent1>
      <a:accent2>
        <a:srgbClr val="1774D5"/>
      </a:accent2>
      <a:accent3>
        <a:srgbClr val="2937E7"/>
      </a:accent3>
      <a:accent4>
        <a:srgbClr val="6122D7"/>
      </a:accent4>
      <a:accent5>
        <a:srgbClr val="BA29E7"/>
      </a:accent5>
      <a:accent6>
        <a:srgbClr val="D517B3"/>
      </a:accent6>
      <a:hlink>
        <a:srgbClr val="BF4B3F"/>
      </a:hlink>
      <a:folHlink>
        <a:srgbClr val="7F7F7F"/>
      </a:folHlink>
    </a:clrScheme>
    <a:fontScheme name="Dante">
      <a:majorFont>
        <a:latin typeface="Univers Light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setVTI" id="{17A3166B-76FF-4669-8F6D-D4251AE158D8}" vid="{4532814A-B5F8-4CFD-BC69-A007D492DA4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</TotalTime>
  <Words>125</Words>
  <Application>Microsoft Macintosh PowerPoint</Application>
  <PresentationFormat>Widescreen</PresentationFormat>
  <Paragraphs>33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Dante (Headings)2</vt:lpstr>
      <vt:lpstr>Helvetica Neue Medium</vt:lpstr>
      <vt:lpstr>Univers</vt:lpstr>
      <vt:lpstr>Univers Light</vt:lpstr>
      <vt:lpstr>Wingdings 2</vt:lpstr>
      <vt:lpstr>OffsetVTI</vt:lpstr>
      <vt:lpstr>Malan Christiansen</vt:lpstr>
      <vt:lpstr>Overview of website</vt:lpstr>
      <vt:lpstr>Wireframes Home</vt:lpstr>
      <vt:lpstr>Wireframes About</vt:lpstr>
      <vt:lpstr>Wireframes Projects</vt:lpstr>
      <vt:lpstr>Wireframes Blog</vt:lpstr>
      <vt:lpstr>Wireframes Contact</vt:lpstr>
      <vt:lpstr>Components</vt:lpstr>
      <vt:lpstr>Walk through of website </vt:lpstr>
      <vt:lpstr>PowerPoint Presentation</vt:lpstr>
      <vt:lpstr>PowerPoint Presentation</vt:lpstr>
      <vt:lpstr>PowerPoint Presentation</vt:lpstr>
      <vt:lpstr>PowerPoint Presentation</vt:lpstr>
      <vt:lpstr>Challenges and Favorite part</vt:lpstr>
      <vt:lpstr>Design and Decisions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Malan Christiansen</dc:title>
  <dc:creator>Malan Julie Christiansen</dc:creator>
  <cp:lastModifiedBy>Malan Julie Christiansen</cp:lastModifiedBy>
  <cp:revision>27</cp:revision>
  <dcterms:created xsi:type="dcterms:W3CDTF">2021-04-19T06:34:32Z</dcterms:created>
  <dcterms:modified xsi:type="dcterms:W3CDTF">2021-04-19T10:58:30Z</dcterms:modified>
</cp:coreProperties>
</file>